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modernComment_127_39D596C9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omments/modernComment_128_A47151A3.xml" ContentType="application/vnd.ms-powerpoint.comment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5"/>
  </p:notesMasterIdLst>
  <p:handoutMasterIdLst>
    <p:handoutMasterId r:id="rId16"/>
  </p:handoutMasterIdLst>
  <p:sldIdLst>
    <p:sldId id="292" r:id="rId5"/>
    <p:sldId id="303" r:id="rId6"/>
    <p:sldId id="298" r:id="rId7"/>
    <p:sldId id="299" r:id="rId8"/>
    <p:sldId id="300" r:id="rId9"/>
    <p:sldId id="307" r:id="rId10"/>
    <p:sldId id="295" r:id="rId11"/>
    <p:sldId id="296" r:id="rId12"/>
    <p:sldId id="297" r:id="rId13"/>
    <p:sldId id="293" r:id="rId1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B938F7-9A46-7286-15F1-F23F7A67B78E}" name="Federica Tedesco" initials="FT" userId="S::federica.tedesco@studenti.luiss.it::ec1e1eae-087e-44cb-8c08-80a7509c56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570"/>
    <a:srgbClr val="8C1114"/>
    <a:srgbClr val="4A66AC"/>
    <a:srgbClr val="6179B6"/>
    <a:srgbClr val="EF7C2E"/>
    <a:srgbClr val="F58E22"/>
    <a:srgbClr val="E0461D"/>
    <a:srgbClr val="FF99CC"/>
    <a:srgbClr val="FFCCFF"/>
    <a:srgbClr val="DE4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77" autoAdjust="0"/>
    <p:restoredTop sz="94639" autoAdjust="0"/>
  </p:normalViewPr>
  <p:slideViewPr>
    <p:cSldViewPr snapToGrid="0">
      <p:cViewPr varScale="1">
        <p:scale>
          <a:sx n="70" d="100"/>
          <a:sy n="70" d="100"/>
        </p:scale>
        <p:origin x="45" y="2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 dirty="0">
                <a:solidFill>
                  <a:srgbClr val="C00000"/>
                </a:solidFill>
              </a:rPr>
              <a:t>Grado di </a:t>
            </a:r>
            <a:r>
              <a:rPr lang="en-US" sz="1600" baseline="0" dirty="0" err="1">
                <a:solidFill>
                  <a:srgbClr val="C00000"/>
                </a:solidFill>
              </a:rPr>
              <a:t>obesità</a:t>
            </a:r>
            <a:endParaRPr lang="en-US" sz="1600" baseline="0" dirty="0">
              <a:solidFill>
                <a:srgbClr val="C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Obesità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58E2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69-4CB8-A6DE-1F38D8E503DB}"/>
              </c:ext>
            </c:extLst>
          </c:dPt>
          <c:dPt>
            <c:idx val="1"/>
            <c:bubble3D val="0"/>
            <c:spPr>
              <a:solidFill>
                <a:srgbClr val="EF7C2E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569-4CB8-A6DE-1F38D8E503DB}"/>
              </c:ext>
            </c:extLst>
          </c:dPt>
          <c:dPt>
            <c:idx val="2"/>
            <c:bubble3D val="0"/>
            <c:spPr>
              <a:solidFill>
                <a:srgbClr val="E0461D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69-4CB8-A6DE-1F38D8E503D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7B-43E7-8BF4-3EEFF8D3B8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94B2487-21C5-46E1-A23C-734AA052882F}" type="VALUE">
                      <a:rPr lang="en-US" smtClean="0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569-4CB8-A6DE-1F38D8E503DB}"/>
                </c:ext>
              </c:extLst>
            </c:dLbl>
            <c:dLbl>
              <c:idx val="1"/>
              <c:layout>
                <c:manualLayout>
                  <c:x val="-6.9780873834951906E-2"/>
                  <c:y val="-0.1980323859886865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57DBDA6-72F2-4C04-BBFC-4B20227E70FE}" type="VALUE">
                      <a:rPr lang="en-US" smtClean="0"/>
                      <a:pPr>
                        <a:defRPr/>
                      </a:pPr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4895"/>
                        <a:gd name="adj2" fmla="val 165230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569-4CB8-A6DE-1F38D8E503D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F0D7D53-5AFD-411D-8031-69E1BB98E3A1}" type="VALUE">
                      <a:rPr lang="en-US" smtClean="0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569-4CB8-A6DE-1F38D8E503DB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Foglio1!$A$2:$A$5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</c:v>
                </c:pt>
                <c:pt idx="1">
                  <c:v>30.3</c:v>
                </c:pt>
                <c:pt idx="2">
                  <c:v>61.7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69-4CB8-A6DE-1F38D8E50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C00000"/>
                </a:solidFill>
              </a:rPr>
              <a:t>Sesso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Sesso</c:v>
                </c:pt>
              </c:strCache>
            </c:strRef>
          </c:tx>
          <c:spPr>
            <a:ln>
              <a:solidFill>
                <a:srgbClr val="FF99CC"/>
              </a:solidFill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rgbClr val="FF99C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B57-4CCE-A7AD-7DE2888507BC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57-4CCE-A7AD-7DE2888507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FF99C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76-4E88-BC8E-EB69157501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FF99C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76-4E88-BC8E-EB691575013B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Foglio1!$A$2:$A$5</c:f>
              <c:strCache>
                <c:ptCount val="2"/>
                <c:pt idx="0">
                  <c:v>F</c:v>
                </c:pt>
                <c:pt idx="1">
                  <c:v>M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72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57-4CCE-A7AD-7DE288850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rgbClr val="C00000"/>
                </a:solidFill>
              </a:rPr>
              <a:t>Dislipidemia</a:t>
            </a:r>
            <a:endParaRPr lang="en-US" dirty="0">
              <a:solidFill>
                <a:srgbClr val="C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Dislipidemia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786-427D-99F0-8B2E52C526CD}"/>
              </c:ext>
            </c:extLst>
          </c:dPt>
          <c:dPt>
            <c:idx val="1"/>
            <c:bubble3D val="0"/>
            <c:spPr>
              <a:solidFill>
                <a:srgbClr val="1A457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86-427D-99F0-8B2E52C526C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23729908316692"/>
                      <c:h val="0.170500844215649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0786-427D-99F0-8B2E52C526C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786-427D-99F0-8B2E52C526CD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Foglio1!$A$2:$A$3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86-427D-99F0-8B2E52C526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rgbClr val="C00000"/>
                </a:solidFill>
              </a:rPr>
              <a:t>Ipertensione</a:t>
            </a:r>
            <a:endParaRPr lang="en-US" dirty="0">
              <a:solidFill>
                <a:srgbClr val="C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Dislipidemia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09-49F4-9945-9B93BC9D2983}"/>
              </c:ext>
            </c:extLst>
          </c:dPt>
          <c:dPt>
            <c:idx val="1"/>
            <c:bubble3D val="0"/>
            <c:spPr>
              <a:solidFill>
                <a:srgbClr val="1A457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09-49F4-9945-9B93BC9D298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65,7%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886926314941179"/>
                      <c:h val="0.2086300246946573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209-49F4-9945-9B93BC9D298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34,3%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209-49F4-9945-9B93BC9D2983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Foglio1!$A$2:$A$3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65.7</c:v>
                </c:pt>
                <c:pt idx="1">
                  <c:v>34.299999999999997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09-49F4-9945-9B93BC9D2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rgbClr val="C00000"/>
                </a:solidFill>
              </a:rPr>
              <a:t>Diabete</a:t>
            </a:r>
            <a:endParaRPr lang="en-US" dirty="0">
              <a:solidFill>
                <a:srgbClr val="C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Dislipidemia</c:v>
                </c:pt>
              </c:strCache>
            </c:strRef>
          </c:tx>
          <c:spPr>
            <a:solidFill>
              <a:srgbClr val="1A4570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76-40C4-A122-5C5EBE3C48E1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76-40C4-A122-5C5EBE3C48E1}"/>
              </c:ext>
            </c:extLst>
          </c:dPt>
          <c:dPt>
            <c:idx val="2"/>
            <c:bubble3D val="0"/>
            <c:spPr>
              <a:solidFill>
                <a:srgbClr val="1A457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76-40C4-A122-5C5EBE3C48E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4,3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176-40C4-A122-5C5EBE3C48E1}"/>
                </c:ext>
              </c:extLst>
            </c:dLbl>
            <c:dLbl>
              <c:idx val="1"/>
              <c:layout>
                <c:manualLayout>
                  <c:x val="0.14853593818912922"/>
                  <c:y val="1.27903832431879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176-40C4-A122-5C5EBE3C48E1}"/>
                </c:ext>
              </c:extLst>
            </c:dLbl>
            <c:dLbl>
              <c:idx val="2"/>
              <c:layout>
                <c:manualLayout>
                  <c:x val="0.35936114078015141"/>
                  <c:y val="-1.91858266439798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89,7%</a:t>
                    </a:r>
                  </a:p>
                </c:rich>
              </c:tx>
              <c:spPr>
                <a:xfrm>
                  <a:off x="1664858" y="1723475"/>
                  <a:ext cx="472479" cy="224291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21088"/>
                        <a:gd name="adj2" fmla="val -9520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825783982642007"/>
                      <c:h val="0.1129441196213039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D176-40C4-A122-5C5EBE3C48E1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Foglio1!$A$2:$A$4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No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4.3</c:v>
                </c:pt>
                <c:pt idx="1">
                  <c:v>6</c:v>
                </c:pt>
                <c:pt idx="2">
                  <c:v>89.6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76-40C4-A122-5C5EBE3C4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27_39D596C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D2CE62-EB6A-449D-922B-EA814EC7BAEE}" authorId="{14B938F7-9A46-7286-15F1-F23F7A67B78E}" created="2026-05-21T17:41:24.067">
    <pc:sldMkLst xmlns:pc="http://schemas.microsoft.com/office/powerpoint/2013/main/command">
      <pc:docMk/>
      <pc:sldMk cId="970299081" sldId="295"/>
    </pc:sldMkLst>
    <p188:txBody>
      <a:bodyPr/>
      <a:lstStyle/>
      <a:p>
        <a:r>
          <a:rPr lang="it-IT"/>
          <a:t>Come potete vedere nei grafici la composizione del campione era a netta prevalenza di soggetti con condizione di obesità grave e problematiche metaboliche</a:t>
        </a:r>
      </a:p>
    </p188:txBody>
  </p188:cm>
</p188:cmLst>
</file>

<file path=ppt/comments/modernComment_128_A47151A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90BF7E-9C0E-4FB8-8EF3-B09387FC4210}" authorId="{14B938F7-9A46-7286-15F1-F23F7A67B78E}" created="2026-05-21T17:45:45.74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58889891" sldId="296"/>
      <ac:graphicFrameMk id="8" creationId="{307A9D9E-B2E9-7B9C-B2E2-11F64AA654D3}"/>
    </ac:deMkLst>
    <p188:txBody>
      <a:bodyPr/>
      <a:lstStyle/>
      <a:p>
        <a:r>
          <a:rPr lang="it-IT"/>
          <a:t>L’associazione tra le due variabili sintomi inattentivi e FA è diversa a seconda della compresenza di deficit metacognitivi o meno, se ci sono deficit metacognitivi l’associazione è più forte. L’ADHD porta a un aumento della FA e della psicopatologia, fino a un aumento dell’autostigma.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A0E3E-42FB-4F4D-A037-DA265608AF31}" type="doc">
      <dgm:prSet loTypeId="urn:microsoft.com/office/officeart/2008/layout/HalfCircleOrganizationChart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125F2B-45D4-4968-808B-E7F1FA6B9AA9}">
      <dgm:prSet custT="1"/>
      <dgm:spPr>
        <a:solidFill>
          <a:schemeClr val="bg1"/>
        </a:solidFill>
        <a:ln>
          <a:solidFill>
            <a:srgbClr val="1A4570"/>
          </a:solidFill>
        </a:ln>
      </dgm:spPr>
      <dgm:t>
        <a:bodyPr/>
        <a:lstStyle/>
        <a:p>
          <a:pPr algn="ctr"/>
          <a:endParaRPr lang="en-US" sz="2400" dirty="0">
            <a:solidFill>
              <a:srgbClr val="C00000"/>
            </a:solidFill>
          </a:endParaRPr>
        </a:p>
      </dgm:t>
    </dgm:pt>
    <dgm:pt modelId="{A69BBA67-09EE-4CBA-AF8A-58D713EF8C4E}" type="parTrans" cxnId="{F8DC6920-4A96-44C8-9B61-5761DCFB46C9}">
      <dgm:prSet/>
      <dgm:spPr/>
      <dgm:t>
        <a:bodyPr/>
        <a:lstStyle/>
        <a:p>
          <a:endParaRPr lang="en-US"/>
        </a:p>
      </dgm:t>
    </dgm:pt>
    <dgm:pt modelId="{6DD91941-CC2F-4084-B841-B46FDF6B20B1}" type="sibTrans" cxnId="{F8DC6920-4A96-44C8-9B61-5761DCFB46C9}">
      <dgm:prSet/>
      <dgm:spPr/>
      <dgm:t>
        <a:bodyPr/>
        <a:lstStyle/>
        <a:p>
          <a:endParaRPr lang="en-US"/>
        </a:p>
      </dgm:t>
    </dgm:pt>
    <dgm:pt modelId="{96488BFC-CAA1-4F9E-B292-FF332A0B7829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lnSpc>
              <a:spcPct val="150000"/>
            </a:lnSpc>
            <a:buFont typeface="Courier New" panose="02070309020205020404" pitchFamily="49" charset="0"/>
            <a:buChar char="o"/>
          </a:pPr>
          <a:r>
            <a:rPr lang="it-IT" sz="2400" b="0" dirty="0">
              <a:solidFill>
                <a:srgbClr val="1A4570"/>
              </a:solidFill>
            </a:rPr>
            <a:t>Disattenzione</a:t>
          </a:r>
        </a:p>
      </dgm:t>
    </dgm:pt>
    <dgm:pt modelId="{FB25AE84-64A6-4777-B2FB-2D14B27DA500}" type="parTrans" cxnId="{C62978A0-A54A-4F0B-B8DD-DB59FEB8EBE8}">
      <dgm:prSet/>
      <dgm:spPr>
        <a:solidFill>
          <a:schemeClr val="tx1"/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F5D4B668-14FD-4C85-A682-10E3C4847654}" type="sibTrans" cxnId="{C62978A0-A54A-4F0B-B8DD-DB59FEB8EBE8}">
      <dgm:prSet/>
      <dgm:spPr/>
      <dgm:t>
        <a:bodyPr/>
        <a:lstStyle/>
        <a:p>
          <a:endParaRPr lang="en-US" dirty="0"/>
        </a:p>
      </dgm:t>
    </dgm:pt>
    <dgm:pt modelId="{1BDEDF66-FD78-45CD-BD82-0A14718A6211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it-IT" dirty="0">
              <a:solidFill>
                <a:srgbClr val="1A4570"/>
              </a:solidFill>
            </a:rPr>
            <a:t>Impulsività/Iperattività</a:t>
          </a:r>
        </a:p>
      </dgm:t>
    </dgm:pt>
    <dgm:pt modelId="{2BF85A73-822C-4D7D-A13F-0E7458B4BF4F}" type="parTrans" cxnId="{E6A76F98-3DAF-4E6D-B3DA-CD5FD3DBAAC6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AA912686-22F2-4428-B778-D43779502793}" type="sibTrans" cxnId="{E6A76F98-3DAF-4E6D-B3DA-CD5FD3DBAAC6}">
      <dgm:prSet/>
      <dgm:spPr/>
      <dgm:t>
        <a:bodyPr/>
        <a:lstStyle/>
        <a:p>
          <a:endParaRPr lang="it-IT"/>
        </a:p>
      </dgm:t>
    </dgm:pt>
    <dgm:pt modelId="{D6507F39-F056-4A74-A133-DB9D0A7127A0}">
      <dgm:prSet/>
      <dgm:spPr/>
      <dgm:t>
        <a:bodyPr/>
        <a:lstStyle/>
        <a:p>
          <a:r>
            <a:rPr lang="it-IT" dirty="0">
              <a:solidFill>
                <a:srgbClr val="1A4570"/>
              </a:solidFill>
            </a:rPr>
            <a:t>Mista</a:t>
          </a:r>
        </a:p>
      </dgm:t>
    </dgm:pt>
    <dgm:pt modelId="{96DC4B53-B146-4FAE-885C-5A64FD464678}" type="parTrans" cxnId="{BA471611-C62D-4BEA-8AAB-2DD0CA7FF495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3D65EF99-0B5F-40EC-9F5E-B9A393DDF2F9}" type="sibTrans" cxnId="{BA471611-C62D-4BEA-8AAB-2DD0CA7FF495}">
      <dgm:prSet/>
      <dgm:spPr/>
      <dgm:t>
        <a:bodyPr/>
        <a:lstStyle/>
        <a:p>
          <a:endParaRPr lang="it-IT"/>
        </a:p>
      </dgm:t>
    </dgm:pt>
    <dgm:pt modelId="{302BCFBA-03B4-48EA-8674-08C3CE3D3504}" type="pres">
      <dgm:prSet presAssocID="{83FA0E3E-42FB-4F4D-A037-DA265608AF3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13D7E7-0FAD-4005-81D0-DAACF064EE0E}" type="pres">
      <dgm:prSet presAssocID="{A6125F2B-45D4-4968-808B-E7F1FA6B9AA9}" presName="hierRoot1" presStyleCnt="0">
        <dgm:presLayoutVars>
          <dgm:hierBranch val="init"/>
        </dgm:presLayoutVars>
      </dgm:prSet>
      <dgm:spPr/>
    </dgm:pt>
    <dgm:pt modelId="{904E132A-4836-4BD0-A986-F9988BCF1865}" type="pres">
      <dgm:prSet presAssocID="{A6125F2B-45D4-4968-808B-E7F1FA6B9AA9}" presName="rootComposite1" presStyleCnt="0"/>
      <dgm:spPr/>
    </dgm:pt>
    <dgm:pt modelId="{EBBE0DE6-9A4F-4839-BD86-7BC72D0B4C2E}" type="pres">
      <dgm:prSet presAssocID="{A6125F2B-45D4-4968-808B-E7F1FA6B9AA9}" presName="rootText1" presStyleLbl="alignAcc1" presStyleIdx="0" presStyleCnt="0">
        <dgm:presLayoutVars>
          <dgm:chPref val="3"/>
        </dgm:presLayoutVars>
      </dgm:prSet>
      <dgm:spPr/>
    </dgm:pt>
    <dgm:pt modelId="{9735A51E-680A-4DB4-97A8-53E8ACEC0C30}" type="pres">
      <dgm:prSet presAssocID="{A6125F2B-45D4-4968-808B-E7F1FA6B9AA9}" presName="topArc1" presStyleLbl="parChTrans1D1" presStyleIdx="0" presStyleCnt="8"/>
      <dgm:spPr/>
    </dgm:pt>
    <dgm:pt modelId="{E8BBF670-1EB6-49BB-8A68-8B0A33645E80}" type="pres">
      <dgm:prSet presAssocID="{A6125F2B-45D4-4968-808B-E7F1FA6B9AA9}" presName="bottomArc1" presStyleLbl="parChTrans1D1" presStyleIdx="1" presStyleCnt="8"/>
      <dgm:spPr/>
    </dgm:pt>
    <dgm:pt modelId="{2BE20453-928A-47AE-A2BB-E8172A4A09AB}" type="pres">
      <dgm:prSet presAssocID="{A6125F2B-45D4-4968-808B-E7F1FA6B9AA9}" presName="topConnNode1" presStyleLbl="node1" presStyleIdx="0" presStyleCnt="0"/>
      <dgm:spPr/>
    </dgm:pt>
    <dgm:pt modelId="{E6744730-4E5A-405E-AEEF-C818370F5164}" type="pres">
      <dgm:prSet presAssocID="{A6125F2B-45D4-4968-808B-E7F1FA6B9AA9}" presName="hierChild2" presStyleCnt="0"/>
      <dgm:spPr/>
    </dgm:pt>
    <dgm:pt modelId="{715314DE-4F35-427B-851E-F70EE3F218A8}" type="pres">
      <dgm:prSet presAssocID="{FB25AE84-64A6-4777-B2FB-2D14B27DA500}" presName="Name28" presStyleLbl="parChTrans1D2" presStyleIdx="0" presStyleCnt="3"/>
      <dgm:spPr/>
    </dgm:pt>
    <dgm:pt modelId="{4C521CA4-3F7E-45FF-ACF4-BAB304415810}" type="pres">
      <dgm:prSet presAssocID="{96488BFC-CAA1-4F9E-B292-FF332A0B7829}" presName="hierRoot2" presStyleCnt="0">
        <dgm:presLayoutVars>
          <dgm:hierBranch val="init"/>
        </dgm:presLayoutVars>
      </dgm:prSet>
      <dgm:spPr/>
    </dgm:pt>
    <dgm:pt modelId="{8F41735C-66B3-4B88-8AB6-1E15DA1E8357}" type="pres">
      <dgm:prSet presAssocID="{96488BFC-CAA1-4F9E-B292-FF332A0B7829}" presName="rootComposite2" presStyleCnt="0"/>
      <dgm:spPr/>
    </dgm:pt>
    <dgm:pt modelId="{DF260BA2-7BD6-41AC-B8BA-E3D8C33143EE}" type="pres">
      <dgm:prSet presAssocID="{96488BFC-CAA1-4F9E-B292-FF332A0B7829}" presName="rootText2" presStyleLbl="alignAcc1" presStyleIdx="0" presStyleCnt="0">
        <dgm:presLayoutVars>
          <dgm:chPref val="3"/>
        </dgm:presLayoutVars>
      </dgm:prSet>
      <dgm:spPr/>
    </dgm:pt>
    <dgm:pt modelId="{B96AA592-32F0-4D09-91E5-844845B2ED05}" type="pres">
      <dgm:prSet presAssocID="{96488BFC-CAA1-4F9E-B292-FF332A0B7829}" presName="topArc2" presStyleLbl="parChTrans1D1" presStyleIdx="2" presStyleCnt="8"/>
      <dgm:spPr/>
    </dgm:pt>
    <dgm:pt modelId="{52E14D58-3968-4380-A80F-8B9A6CE159BC}" type="pres">
      <dgm:prSet presAssocID="{96488BFC-CAA1-4F9E-B292-FF332A0B7829}" presName="bottomArc2" presStyleLbl="parChTrans1D1" presStyleIdx="3" presStyleCnt="8"/>
      <dgm:spPr/>
    </dgm:pt>
    <dgm:pt modelId="{D809A329-1A45-4B66-B317-5156BC699C41}" type="pres">
      <dgm:prSet presAssocID="{96488BFC-CAA1-4F9E-B292-FF332A0B7829}" presName="topConnNode2" presStyleLbl="node2" presStyleIdx="0" presStyleCnt="0"/>
      <dgm:spPr/>
    </dgm:pt>
    <dgm:pt modelId="{7DAB33FA-39FD-4B5D-970E-0522E15CF207}" type="pres">
      <dgm:prSet presAssocID="{96488BFC-CAA1-4F9E-B292-FF332A0B7829}" presName="hierChild4" presStyleCnt="0"/>
      <dgm:spPr/>
    </dgm:pt>
    <dgm:pt modelId="{965113D5-516E-4F68-B08D-C8F0BE9B3407}" type="pres">
      <dgm:prSet presAssocID="{96488BFC-CAA1-4F9E-B292-FF332A0B7829}" presName="hierChild5" presStyleCnt="0"/>
      <dgm:spPr/>
    </dgm:pt>
    <dgm:pt modelId="{646E7A17-6FE0-4DDC-950E-1036CF8A6056}" type="pres">
      <dgm:prSet presAssocID="{2BF85A73-822C-4D7D-A13F-0E7458B4BF4F}" presName="Name28" presStyleLbl="parChTrans1D2" presStyleIdx="1" presStyleCnt="3"/>
      <dgm:spPr/>
    </dgm:pt>
    <dgm:pt modelId="{6C137FDA-30C5-438A-9846-F2EDFB75BD22}" type="pres">
      <dgm:prSet presAssocID="{1BDEDF66-FD78-45CD-BD82-0A14718A6211}" presName="hierRoot2" presStyleCnt="0">
        <dgm:presLayoutVars>
          <dgm:hierBranch val="init"/>
        </dgm:presLayoutVars>
      </dgm:prSet>
      <dgm:spPr/>
    </dgm:pt>
    <dgm:pt modelId="{BC5CAB0A-28A1-4BCB-A9B3-CBA0D64182DA}" type="pres">
      <dgm:prSet presAssocID="{1BDEDF66-FD78-45CD-BD82-0A14718A6211}" presName="rootComposite2" presStyleCnt="0"/>
      <dgm:spPr/>
    </dgm:pt>
    <dgm:pt modelId="{D72A84F9-F752-465D-AF08-19BB9B22F7A8}" type="pres">
      <dgm:prSet presAssocID="{1BDEDF66-FD78-45CD-BD82-0A14718A6211}" presName="rootText2" presStyleLbl="alignAcc1" presStyleIdx="0" presStyleCnt="0">
        <dgm:presLayoutVars>
          <dgm:chPref val="3"/>
        </dgm:presLayoutVars>
      </dgm:prSet>
      <dgm:spPr/>
    </dgm:pt>
    <dgm:pt modelId="{DAFB9376-D584-42D6-A4D0-0D07D359CD2C}" type="pres">
      <dgm:prSet presAssocID="{1BDEDF66-FD78-45CD-BD82-0A14718A6211}" presName="topArc2" presStyleLbl="parChTrans1D1" presStyleIdx="4" presStyleCnt="8"/>
      <dgm:spPr/>
    </dgm:pt>
    <dgm:pt modelId="{E739A5BC-03F9-46C0-A3B9-8AF0494499B5}" type="pres">
      <dgm:prSet presAssocID="{1BDEDF66-FD78-45CD-BD82-0A14718A6211}" presName="bottomArc2" presStyleLbl="parChTrans1D1" presStyleIdx="5" presStyleCnt="8"/>
      <dgm:spPr/>
    </dgm:pt>
    <dgm:pt modelId="{ADBCBFAA-05CA-489A-AEA4-F9BDF2CCF724}" type="pres">
      <dgm:prSet presAssocID="{1BDEDF66-FD78-45CD-BD82-0A14718A6211}" presName="topConnNode2" presStyleLbl="node2" presStyleIdx="0" presStyleCnt="0"/>
      <dgm:spPr/>
    </dgm:pt>
    <dgm:pt modelId="{8683F28A-BA32-4683-9966-6D01BEB9ADB6}" type="pres">
      <dgm:prSet presAssocID="{1BDEDF66-FD78-45CD-BD82-0A14718A6211}" presName="hierChild4" presStyleCnt="0"/>
      <dgm:spPr/>
    </dgm:pt>
    <dgm:pt modelId="{3C0202E3-84D3-4A59-9E52-5B24CEABA73E}" type="pres">
      <dgm:prSet presAssocID="{1BDEDF66-FD78-45CD-BD82-0A14718A6211}" presName="hierChild5" presStyleCnt="0"/>
      <dgm:spPr/>
    </dgm:pt>
    <dgm:pt modelId="{57A88A64-42D0-46E9-8790-D46C9B7F8866}" type="pres">
      <dgm:prSet presAssocID="{96DC4B53-B146-4FAE-885C-5A64FD464678}" presName="Name28" presStyleLbl="parChTrans1D2" presStyleIdx="2" presStyleCnt="3"/>
      <dgm:spPr/>
    </dgm:pt>
    <dgm:pt modelId="{BEBCC6F4-4041-40F4-8091-C389011E7CF0}" type="pres">
      <dgm:prSet presAssocID="{D6507F39-F056-4A74-A133-DB9D0A7127A0}" presName="hierRoot2" presStyleCnt="0">
        <dgm:presLayoutVars>
          <dgm:hierBranch val="init"/>
        </dgm:presLayoutVars>
      </dgm:prSet>
      <dgm:spPr/>
    </dgm:pt>
    <dgm:pt modelId="{C54A6F08-D8AA-40BD-AA54-F6E6820087CB}" type="pres">
      <dgm:prSet presAssocID="{D6507F39-F056-4A74-A133-DB9D0A7127A0}" presName="rootComposite2" presStyleCnt="0"/>
      <dgm:spPr/>
    </dgm:pt>
    <dgm:pt modelId="{4430C88A-3AAF-439D-908F-3520C8F2805B}" type="pres">
      <dgm:prSet presAssocID="{D6507F39-F056-4A74-A133-DB9D0A7127A0}" presName="rootText2" presStyleLbl="alignAcc1" presStyleIdx="0" presStyleCnt="0">
        <dgm:presLayoutVars>
          <dgm:chPref val="3"/>
        </dgm:presLayoutVars>
      </dgm:prSet>
      <dgm:spPr/>
    </dgm:pt>
    <dgm:pt modelId="{3E3EB76E-7415-4E20-B2E0-B719B3F8B43C}" type="pres">
      <dgm:prSet presAssocID="{D6507F39-F056-4A74-A133-DB9D0A7127A0}" presName="topArc2" presStyleLbl="parChTrans1D1" presStyleIdx="6" presStyleCnt="8"/>
      <dgm:spPr/>
    </dgm:pt>
    <dgm:pt modelId="{A5041EB8-8C96-4A25-AA32-E4F28F5511A7}" type="pres">
      <dgm:prSet presAssocID="{D6507F39-F056-4A74-A133-DB9D0A7127A0}" presName="bottomArc2" presStyleLbl="parChTrans1D1" presStyleIdx="7" presStyleCnt="8"/>
      <dgm:spPr/>
    </dgm:pt>
    <dgm:pt modelId="{DBED2018-BA22-4783-9DDE-744659689EEC}" type="pres">
      <dgm:prSet presAssocID="{D6507F39-F056-4A74-A133-DB9D0A7127A0}" presName="topConnNode2" presStyleLbl="node2" presStyleIdx="0" presStyleCnt="0"/>
      <dgm:spPr/>
    </dgm:pt>
    <dgm:pt modelId="{F9FDCC9C-170A-4FB9-A65C-6CF03C94DCDF}" type="pres">
      <dgm:prSet presAssocID="{D6507F39-F056-4A74-A133-DB9D0A7127A0}" presName="hierChild4" presStyleCnt="0"/>
      <dgm:spPr/>
    </dgm:pt>
    <dgm:pt modelId="{34448B80-9836-4E24-9BEC-0326839CDA50}" type="pres">
      <dgm:prSet presAssocID="{D6507F39-F056-4A74-A133-DB9D0A7127A0}" presName="hierChild5" presStyleCnt="0"/>
      <dgm:spPr/>
    </dgm:pt>
    <dgm:pt modelId="{740A0891-EC07-4F3A-9CF1-7FF4D61FEFFB}" type="pres">
      <dgm:prSet presAssocID="{A6125F2B-45D4-4968-808B-E7F1FA6B9AA9}" presName="hierChild3" presStyleCnt="0"/>
      <dgm:spPr/>
    </dgm:pt>
  </dgm:ptLst>
  <dgm:cxnLst>
    <dgm:cxn modelId="{D2432D05-5667-47E6-BBE0-74C4D5069BC5}" type="presOf" srcId="{2BF85A73-822C-4D7D-A13F-0E7458B4BF4F}" destId="{646E7A17-6FE0-4DDC-950E-1036CF8A6056}" srcOrd="0" destOrd="0" presId="urn:microsoft.com/office/officeart/2008/layout/HalfCircleOrganizationChart"/>
    <dgm:cxn modelId="{BA471611-C62D-4BEA-8AAB-2DD0CA7FF495}" srcId="{A6125F2B-45D4-4968-808B-E7F1FA6B9AA9}" destId="{D6507F39-F056-4A74-A133-DB9D0A7127A0}" srcOrd="2" destOrd="0" parTransId="{96DC4B53-B146-4FAE-885C-5A64FD464678}" sibTransId="{3D65EF99-0B5F-40EC-9F5E-B9A393DDF2F9}"/>
    <dgm:cxn modelId="{02B94515-319A-479C-A29B-EBFA0511EF9B}" type="presOf" srcId="{D6507F39-F056-4A74-A133-DB9D0A7127A0}" destId="{4430C88A-3AAF-439D-908F-3520C8F2805B}" srcOrd="0" destOrd="0" presId="urn:microsoft.com/office/officeart/2008/layout/HalfCircleOrganizationChart"/>
    <dgm:cxn modelId="{2060D817-2B9B-4FB0-98D7-2575A0B1CC1D}" type="presOf" srcId="{D6507F39-F056-4A74-A133-DB9D0A7127A0}" destId="{DBED2018-BA22-4783-9DDE-744659689EEC}" srcOrd="1" destOrd="0" presId="urn:microsoft.com/office/officeart/2008/layout/HalfCircleOrganizationChart"/>
    <dgm:cxn modelId="{F8DC6920-4A96-44C8-9B61-5761DCFB46C9}" srcId="{83FA0E3E-42FB-4F4D-A037-DA265608AF31}" destId="{A6125F2B-45D4-4968-808B-E7F1FA6B9AA9}" srcOrd="0" destOrd="0" parTransId="{A69BBA67-09EE-4CBA-AF8A-58D713EF8C4E}" sibTransId="{6DD91941-CC2F-4084-B841-B46FDF6B20B1}"/>
    <dgm:cxn modelId="{3164C023-2A44-428C-B0D9-8239013BAE5B}" type="presOf" srcId="{FB25AE84-64A6-4777-B2FB-2D14B27DA500}" destId="{715314DE-4F35-427B-851E-F70EE3F218A8}" srcOrd="0" destOrd="0" presId="urn:microsoft.com/office/officeart/2008/layout/HalfCircleOrganizationChart"/>
    <dgm:cxn modelId="{6DBBF726-5107-4890-B349-4982718CC161}" type="presOf" srcId="{96488BFC-CAA1-4F9E-B292-FF332A0B7829}" destId="{D809A329-1A45-4B66-B317-5156BC699C41}" srcOrd="1" destOrd="0" presId="urn:microsoft.com/office/officeart/2008/layout/HalfCircleOrganizationChart"/>
    <dgm:cxn modelId="{52DD3E5F-1BC8-4B5A-A459-59C697C06742}" type="presOf" srcId="{96488BFC-CAA1-4F9E-B292-FF332A0B7829}" destId="{DF260BA2-7BD6-41AC-B8BA-E3D8C33143EE}" srcOrd="0" destOrd="0" presId="urn:microsoft.com/office/officeart/2008/layout/HalfCircleOrganizationChart"/>
    <dgm:cxn modelId="{BA37AF4D-2509-4530-8BC1-8BDCB710375E}" type="presOf" srcId="{1BDEDF66-FD78-45CD-BD82-0A14718A6211}" destId="{ADBCBFAA-05CA-489A-AEA4-F9BDF2CCF724}" srcOrd="1" destOrd="0" presId="urn:microsoft.com/office/officeart/2008/layout/HalfCircleOrganizationChart"/>
    <dgm:cxn modelId="{CC47E952-7B6B-44CC-B565-B809B2EA2DCA}" type="presOf" srcId="{A6125F2B-45D4-4968-808B-E7F1FA6B9AA9}" destId="{2BE20453-928A-47AE-A2BB-E8172A4A09AB}" srcOrd="1" destOrd="0" presId="urn:microsoft.com/office/officeart/2008/layout/HalfCircleOrganizationChart"/>
    <dgm:cxn modelId="{3376A576-A784-47E8-A481-6441DBBF19DB}" type="presOf" srcId="{96DC4B53-B146-4FAE-885C-5A64FD464678}" destId="{57A88A64-42D0-46E9-8790-D46C9B7F8866}" srcOrd="0" destOrd="0" presId="urn:microsoft.com/office/officeart/2008/layout/HalfCircleOrganizationChart"/>
    <dgm:cxn modelId="{E6A76F98-3DAF-4E6D-B3DA-CD5FD3DBAAC6}" srcId="{A6125F2B-45D4-4968-808B-E7F1FA6B9AA9}" destId="{1BDEDF66-FD78-45CD-BD82-0A14718A6211}" srcOrd="1" destOrd="0" parTransId="{2BF85A73-822C-4D7D-A13F-0E7458B4BF4F}" sibTransId="{AA912686-22F2-4428-B778-D43779502793}"/>
    <dgm:cxn modelId="{C62978A0-A54A-4F0B-B8DD-DB59FEB8EBE8}" srcId="{A6125F2B-45D4-4968-808B-E7F1FA6B9AA9}" destId="{96488BFC-CAA1-4F9E-B292-FF332A0B7829}" srcOrd="0" destOrd="0" parTransId="{FB25AE84-64A6-4777-B2FB-2D14B27DA500}" sibTransId="{F5D4B668-14FD-4C85-A682-10E3C4847654}"/>
    <dgm:cxn modelId="{AF4C08B0-20CE-4644-B99B-14948C0694CA}" type="presOf" srcId="{83FA0E3E-42FB-4F4D-A037-DA265608AF31}" destId="{302BCFBA-03B4-48EA-8674-08C3CE3D3504}" srcOrd="0" destOrd="0" presId="urn:microsoft.com/office/officeart/2008/layout/HalfCircleOrganizationChart"/>
    <dgm:cxn modelId="{EAF773E0-300E-4D60-A375-4F2D3B955F80}" type="presOf" srcId="{A6125F2B-45D4-4968-808B-E7F1FA6B9AA9}" destId="{EBBE0DE6-9A4F-4839-BD86-7BC72D0B4C2E}" srcOrd="0" destOrd="0" presId="urn:microsoft.com/office/officeart/2008/layout/HalfCircleOrganizationChart"/>
    <dgm:cxn modelId="{7C9B54F1-491B-4075-AC82-E964DCCEE327}" type="presOf" srcId="{1BDEDF66-FD78-45CD-BD82-0A14718A6211}" destId="{D72A84F9-F752-465D-AF08-19BB9B22F7A8}" srcOrd="0" destOrd="0" presId="urn:microsoft.com/office/officeart/2008/layout/HalfCircleOrganizationChart"/>
    <dgm:cxn modelId="{C0AB1F47-9975-4694-BE8C-AA59232CAA84}" type="presParOf" srcId="{302BCFBA-03B4-48EA-8674-08C3CE3D3504}" destId="{E213D7E7-0FAD-4005-81D0-DAACF064EE0E}" srcOrd="0" destOrd="0" presId="urn:microsoft.com/office/officeart/2008/layout/HalfCircleOrganizationChart"/>
    <dgm:cxn modelId="{71740B77-FCC2-4731-B12A-B5ABA440785E}" type="presParOf" srcId="{E213D7E7-0FAD-4005-81D0-DAACF064EE0E}" destId="{904E132A-4836-4BD0-A986-F9988BCF1865}" srcOrd="0" destOrd="0" presId="urn:microsoft.com/office/officeart/2008/layout/HalfCircleOrganizationChart"/>
    <dgm:cxn modelId="{31743AD5-9C4B-4E6C-A78D-A63BA0BEEE08}" type="presParOf" srcId="{904E132A-4836-4BD0-A986-F9988BCF1865}" destId="{EBBE0DE6-9A4F-4839-BD86-7BC72D0B4C2E}" srcOrd="0" destOrd="0" presId="urn:microsoft.com/office/officeart/2008/layout/HalfCircleOrganizationChart"/>
    <dgm:cxn modelId="{4EBC3B97-08B5-4525-ABE6-B9B6E76A1230}" type="presParOf" srcId="{904E132A-4836-4BD0-A986-F9988BCF1865}" destId="{9735A51E-680A-4DB4-97A8-53E8ACEC0C30}" srcOrd="1" destOrd="0" presId="urn:microsoft.com/office/officeart/2008/layout/HalfCircleOrganizationChart"/>
    <dgm:cxn modelId="{7019299D-7045-43FE-9F90-F6CBB93CC817}" type="presParOf" srcId="{904E132A-4836-4BD0-A986-F9988BCF1865}" destId="{E8BBF670-1EB6-49BB-8A68-8B0A33645E80}" srcOrd="2" destOrd="0" presId="urn:microsoft.com/office/officeart/2008/layout/HalfCircleOrganizationChart"/>
    <dgm:cxn modelId="{0D5C27DF-69C3-4E05-9645-8ADAE55FE984}" type="presParOf" srcId="{904E132A-4836-4BD0-A986-F9988BCF1865}" destId="{2BE20453-928A-47AE-A2BB-E8172A4A09AB}" srcOrd="3" destOrd="0" presId="urn:microsoft.com/office/officeart/2008/layout/HalfCircleOrganizationChart"/>
    <dgm:cxn modelId="{B60414C5-A6F1-4446-A031-E3E5D4357FEA}" type="presParOf" srcId="{E213D7E7-0FAD-4005-81D0-DAACF064EE0E}" destId="{E6744730-4E5A-405E-AEEF-C818370F5164}" srcOrd="1" destOrd="0" presId="urn:microsoft.com/office/officeart/2008/layout/HalfCircleOrganizationChart"/>
    <dgm:cxn modelId="{8219C4FA-0C2F-4B8F-B39E-192247CB69CC}" type="presParOf" srcId="{E6744730-4E5A-405E-AEEF-C818370F5164}" destId="{715314DE-4F35-427B-851E-F70EE3F218A8}" srcOrd="0" destOrd="0" presId="urn:microsoft.com/office/officeart/2008/layout/HalfCircleOrganizationChart"/>
    <dgm:cxn modelId="{609D11BC-7A6F-4F5E-9A38-ED599448B953}" type="presParOf" srcId="{E6744730-4E5A-405E-AEEF-C818370F5164}" destId="{4C521CA4-3F7E-45FF-ACF4-BAB304415810}" srcOrd="1" destOrd="0" presId="urn:microsoft.com/office/officeart/2008/layout/HalfCircleOrganizationChart"/>
    <dgm:cxn modelId="{736EBA4F-4A79-4D37-98A2-C94220F0C7F6}" type="presParOf" srcId="{4C521CA4-3F7E-45FF-ACF4-BAB304415810}" destId="{8F41735C-66B3-4B88-8AB6-1E15DA1E8357}" srcOrd="0" destOrd="0" presId="urn:microsoft.com/office/officeart/2008/layout/HalfCircleOrganizationChart"/>
    <dgm:cxn modelId="{CE0ED56B-DB3B-466C-8DD8-EA9C58B53874}" type="presParOf" srcId="{8F41735C-66B3-4B88-8AB6-1E15DA1E8357}" destId="{DF260BA2-7BD6-41AC-B8BA-E3D8C33143EE}" srcOrd="0" destOrd="0" presId="urn:microsoft.com/office/officeart/2008/layout/HalfCircleOrganizationChart"/>
    <dgm:cxn modelId="{E20471F4-3847-45C0-9165-621825B91104}" type="presParOf" srcId="{8F41735C-66B3-4B88-8AB6-1E15DA1E8357}" destId="{B96AA592-32F0-4D09-91E5-844845B2ED05}" srcOrd="1" destOrd="0" presId="urn:microsoft.com/office/officeart/2008/layout/HalfCircleOrganizationChart"/>
    <dgm:cxn modelId="{429FC46D-8A99-4A77-A766-55C4F5F7A7A4}" type="presParOf" srcId="{8F41735C-66B3-4B88-8AB6-1E15DA1E8357}" destId="{52E14D58-3968-4380-A80F-8B9A6CE159BC}" srcOrd="2" destOrd="0" presId="urn:microsoft.com/office/officeart/2008/layout/HalfCircleOrganizationChart"/>
    <dgm:cxn modelId="{BC215F4B-E563-48E0-8AE4-75456093FD5D}" type="presParOf" srcId="{8F41735C-66B3-4B88-8AB6-1E15DA1E8357}" destId="{D809A329-1A45-4B66-B317-5156BC699C41}" srcOrd="3" destOrd="0" presId="urn:microsoft.com/office/officeart/2008/layout/HalfCircleOrganizationChart"/>
    <dgm:cxn modelId="{297E2224-CB4A-483D-930C-A79826D867D6}" type="presParOf" srcId="{4C521CA4-3F7E-45FF-ACF4-BAB304415810}" destId="{7DAB33FA-39FD-4B5D-970E-0522E15CF207}" srcOrd="1" destOrd="0" presId="urn:microsoft.com/office/officeart/2008/layout/HalfCircleOrganizationChart"/>
    <dgm:cxn modelId="{68DC4B41-4001-43A2-8286-7FCB035C6BA0}" type="presParOf" srcId="{4C521CA4-3F7E-45FF-ACF4-BAB304415810}" destId="{965113D5-516E-4F68-B08D-C8F0BE9B3407}" srcOrd="2" destOrd="0" presId="urn:microsoft.com/office/officeart/2008/layout/HalfCircleOrganizationChart"/>
    <dgm:cxn modelId="{B979394A-FA48-4B1C-A580-F940748E55E2}" type="presParOf" srcId="{E6744730-4E5A-405E-AEEF-C818370F5164}" destId="{646E7A17-6FE0-4DDC-950E-1036CF8A6056}" srcOrd="2" destOrd="0" presId="urn:microsoft.com/office/officeart/2008/layout/HalfCircleOrganizationChart"/>
    <dgm:cxn modelId="{EA017231-DF4B-44CD-938F-4901C92AEE52}" type="presParOf" srcId="{E6744730-4E5A-405E-AEEF-C818370F5164}" destId="{6C137FDA-30C5-438A-9846-F2EDFB75BD22}" srcOrd="3" destOrd="0" presId="urn:microsoft.com/office/officeart/2008/layout/HalfCircleOrganizationChart"/>
    <dgm:cxn modelId="{F5B819F0-9FFB-40C0-9037-20FCB6AA4103}" type="presParOf" srcId="{6C137FDA-30C5-438A-9846-F2EDFB75BD22}" destId="{BC5CAB0A-28A1-4BCB-A9B3-CBA0D64182DA}" srcOrd="0" destOrd="0" presId="urn:microsoft.com/office/officeart/2008/layout/HalfCircleOrganizationChart"/>
    <dgm:cxn modelId="{6B30900F-DDEA-423F-BA1E-E492D04A8B5E}" type="presParOf" srcId="{BC5CAB0A-28A1-4BCB-A9B3-CBA0D64182DA}" destId="{D72A84F9-F752-465D-AF08-19BB9B22F7A8}" srcOrd="0" destOrd="0" presId="urn:microsoft.com/office/officeart/2008/layout/HalfCircleOrganizationChart"/>
    <dgm:cxn modelId="{13B87B47-41EA-4549-A12C-FFA8B5D6EBF0}" type="presParOf" srcId="{BC5CAB0A-28A1-4BCB-A9B3-CBA0D64182DA}" destId="{DAFB9376-D584-42D6-A4D0-0D07D359CD2C}" srcOrd="1" destOrd="0" presId="urn:microsoft.com/office/officeart/2008/layout/HalfCircleOrganizationChart"/>
    <dgm:cxn modelId="{C6FD7584-4CD5-4FC9-BC96-A5C73752EFF9}" type="presParOf" srcId="{BC5CAB0A-28A1-4BCB-A9B3-CBA0D64182DA}" destId="{E739A5BC-03F9-46C0-A3B9-8AF0494499B5}" srcOrd="2" destOrd="0" presId="urn:microsoft.com/office/officeart/2008/layout/HalfCircleOrganizationChart"/>
    <dgm:cxn modelId="{CCB8942B-7E83-497F-8B25-88E533E4B2E2}" type="presParOf" srcId="{BC5CAB0A-28A1-4BCB-A9B3-CBA0D64182DA}" destId="{ADBCBFAA-05CA-489A-AEA4-F9BDF2CCF724}" srcOrd="3" destOrd="0" presId="urn:microsoft.com/office/officeart/2008/layout/HalfCircleOrganizationChart"/>
    <dgm:cxn modelId="{9830AEF1-6884-4AC2-A459-0631F2622D66}" type="presParOf" srcId="{6C137FDA-30C5-438A-9846-F2EDFB75BD22}" destId="{8683F28A-BA32-4683-9966-6D01BEB9ADB6}" srcOrd="1" destOrd="0" presId="urn:microsoft.com/office/officeart/2008/layout/HalfCircleOrganizationChart"/>
    <dgm:cxn modelId="{A6504828-A1C0-439B-ACEB-A84DC64F8A68}" type="presParOf" srcId="{6C137FDA-30C5-438A-9846-F2EDFB75BD22}" destId="{3C0202E3-84D3-4A59-9E52-5B24CEABA73E}" srcOrd="2" destOrd="0" presId="urn:microsoft.com/office/officeart/2008/layout/HalfCircleOrganizationChart"/>
    <dgm:cxn modelId="{755DAB59-EC9D-4EC4-9243-DB1C3BD940A6}" type="presParOf" srcId="{E6744730-4E5A-405E-AEEF-C818370F5164}" destId="{57A88A64-42D0-46E9-8790-D46C9B7F8866}" srcOrd="4" destOrd="0" presId="urn:microsoft.com/office/officeart/2008/layout/HalfCircleOrganizationChart"/>
    <dgm:cxn modelId="{83A4B804-5E52-495C-A248-269BEA27E601}" type="presParOf" srcId="{E6744730-4E5A-405E-AEEF-C818370F5164}" destId="{BEBCC6F4-4041-40F4-8091-C389011E7CF0}" srcOrd="5" destOrd="0" presId="urn:microsoft.com/office/officeart/2008/layout/HalfCircleOrganizationChart"/>
    <dgm:cxn modelId="{D236755C-0B30-42FB-8CB9-373ADF12B47F}" type="presParOf" srcId="{BEBCC6F4-4041-40F4-8091-C389011E7CF0}" destId="{C54A6F08-D8AA-40BD-AA54-F6E6820087CB}" srcOrd="0" destOrd="0" presId="urn:microsoft.com/office/officeart/2008/layout/HalfCircleOrganizationChart"/>
    <dgm:cxn modelId="{8E728F85-2093-462A-A3E8-060885EECCFB}" type="presParOf" srcId="{C54A6F08-D8AA-40BD-AA54-F6E6820087CB}" destId="{4430C88A-3AAF-439D-908F-3520C8F2805B}" srcOrd="0" destOrd="0" presId="urn:microsoft.com/office/officeart/2008/layout/HalfCircleOrganizationChart"/>
    <dgm:cxn modelId="{9B76767D-E8CD-4A7C-81DC-50594903960D}" type="presParOf" srcId="{C54A6F08-D8AA-40BD-AA54-F6E6820087CB}" destId="{3E3EB76E-7415-4E20-B2E0-B719B3F8B43C}" srcOrd="1" destOrd="0" presId="urn:microsoft.com/office/officeart/2008/layout/HalfCircleOrganizationChart"/>
    <dgm:cxn modelId="{CEFF2E36-945B-4448-B490-81242113913F}" type="presParOf" srcId="{C54A6F08-D8AA-40BD-AA54-F6E6820087CB}" destId="{A5041EB8-8C96-4A25-AA32-E4F28F5511A7}" srcOrd="2" destOrd="0" presId="urn:microsoft.com/office/officeart/2008/layout/HalfCircleOrganizationChart"/>
    <dgm:cxn modelId="{DB1C1451-23EB-44BB-93E2-F507CBE32B70}" type="presParOf" srcId="{C54A6F08-D8AA-40BD-AA54-F6E6820087CB}" destId="{DBED2018-BA22-4783-9DDE-744659689EEC}" srcOrd="3" destOrd="0" presId="urn:microsoft.com/office/officeart/2008/layout/HalfCircleOrganizationChart"/>
    <dgm:cxn modelId="{416A7B62-7E65-41C7-B767-8C9E73928E3C}" type="presParOf" srcId="{BEBCC6F4-4041-40F4-8091-C389011E7CF0}" destId="{F9FDCC9C-170A-4FB9-A65C-6CF03C94DCDF}" srcOrd="1" destOrd="0" presId="urn:microsoft.com/office/officeart/2008/layout/HalfCircleOrganizationChart"/>
    <dgm:cxn modelId="{F1BE74FB-EDD5-46C8-9453-3E2B4AB8F56E}" type="presParOf" srcId="{BEBCC6F4-4041-40F4-8091-C389011E7CF0}" destId="{34448B80-9836-4E24-9BEC-0326839CDA50}" srcOrd="2" destOrd="0" presId="urn:microsoft.com/office/officeart/2008/layout/HalfCircleOrganizationChart"/>
    <dgm:cxn modelId="{5349302A-BB6B-4775-A145-5B8C8EC43ED8}" type="presParOf" srcId="{E213D7E7-0FAD-4005-81D0-DAACF064EE0E}" destId="{740A0891-EC07-4F3A-9CF1-7FF4D61FEFFB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FA0E3E-42FB-4F4D-A037-DA265608AF31}" type="doc">
      <dgm:prSet loTypeId="urn:microsoft.com/office/officeart/2008/layout/HalfCircleOrganizationChart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125F2B-45D4-4968-808B-E7F1FA6B9AA9}">
      <dgm:prSet custT="1"/>
      <dgm:spPr>
        <a:solidFill>
          <a:schemeClr val="bg1"/>
        </a:solidFill>
        <a:ln>
          <a:solidFill>
            <a:srgbClr val="1A4570"/>
          </a:solidFill>
        </a:ln>
      </dgm:spPr>
      <dgm:t>
        <a:bodyPr/>
        <a:lstStyle/>
        <a:p>
          <a:pPr algn="ctr"/>
          <a:r>
            <a:rPr lang="it-IT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Food </a:t>
          </a:r>
          <a:r>
            <a:rPr lang="it-IT" sz="1200" b="1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addiction</a:t>
          </a:r>
          <a:endParaRPr lang="en-US" sz="12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9BBA67-09EE-4CBA-AF8A-58D713EF8C4E}" type="parTrans" cxnId="{F8DC6920-4A96-44C8-9B61-5761DCFB46C9}">
      <dgm:prSet/>
      <dgm:spPr/>
      <dgm:t>
        <a:bodyPr/>
        <a:lstStyle/>
        <a:p>
          <a:endParaRPr lang="en-US"/>
        </a:p>
      </dgm:t>
    </dgm:pt>
    <dgm:pt modelId="{6DD91941-CC2F-4084-B841-B46FDF6B20B1}" type="sibTrans" cxnId="{F8DC6920-4A96-44C8-9B61-5761DCFB46C9}">
      <dgm:prSet/>
      <dgm:spPr/>
      <dgm:t>
        <a:bodyPr/>
        <a:lstStyle/>
        <a:p>
          <a:endParaRPr lang="en-US"/>
        </a:p>
      </dgm:t>
    </dgm:pt>
    <dgm:pt modelId="{96488BFC-CAA1-4F9E-B292-FF332A0B7829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buFontTx/>
            <a:buChar char="-"/>
          </a:pPr>
          <a:r>
            <a:rPr lang="it-IT" dirty="0">
              <a:solidFill>
                <a:srgbClr val="1A4570"/>
              </a:solidFill>
            </a:rPr>
            <a:t>Disfunzione del sistema cerebrale di ricompensa</a:t>
          </a:r>
        </a:p>
      </dgm:t>
    </dgm:pt>
    <dgm:pt modelId="{FB25AE84-64A6-4777-B2FB-2D14B27DA500}" type="parTrans" cxnId="{C62978A0-A54A-4F0B-B8DD-DB59FEB8EBE8}">
      <dgm:prSet/>
      <dgm:spPr>
        <a:solidFill>
          <a:schemeClr val="tx1"/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F5D4B668-14FD-4C85-A682-10E3C4847654}" type="sibTrans" cxnId="{C62978A0-A54A-4F0B-B8DD-DB59FEB8EBE8}">
      <dgm:prSet/>
      <dgm:spPr/>
      <dgm:t>
        <a:bodyPr/>
        <a:lstStyle/>
        <a:p>
          <a:endParaRPr lang="en-US"/>
        </a:p>
      </dgm:t>
    </dgm:pt>
    <dgm:pt modelId="{08222322-AF63-4247-B3AF-73B24C8E7772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buFontTx/>
            <a:buChar char="-"/>
          </a:pPr>
          <a:r>
            <a:rPr lang="it-IT" dirty="0">
              <a:solidFill>
                <a:srgbClr val="1A4570"/>
              </a:solidFill>
            </a:rPr>
            <a:t>Preoccupazione</a:t>
          </a:r>
        </a:p>
      </dgm:t>
    </dgm:pt>
    <dgm:pt modelId="{955EF434-6510-46AC-B210-BBDE2A3F0307}" type="parTrans" cxnId="{15D568D2-AE9D-4E44-9EE9-4A3628729097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91760E94-837C-4FC9-93BF-A706CAB9F0D6}" type="sibTrans" cxnId="{15D568D2-AE9D-4E44-9EE9-4A3628729097}">
      <dgm:prSet/>
      <dgm:spPr/>
      <dgm:t>
        <a:bodyPr/>
        <a:lstStyle/>
        <a:p>
          <a:endParaRPr lang="it-IT"/>
        </a:p>
      </dgm:t>
    </dgm:pt>
    <dgm:pt modelId="{AED7219D-B4DE-4252-AECB-DCB8F84F8DFE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buFontTx/>
            <a:buChar char="-"/>
          </a:pPr>
          <a:r>
            <a:rPr lang="it-IT" dirty="0">
              <a:solidFill>
                <a:srgbClr val="1A4570"/>
              </a:solidFill>
            </a:rPr>
            <a:t>Uso rischioso</a:t>
          </a:r>
        </a:p>
      </dgm:t>
    </dgm:pt>
    <dgm:pt modelId="{37114A06-D573-42C4-968A-A9516E4FF515}" type="parTrans" cxnId="{4F190D8A-063F-49CC-AAC7-E602CBD93917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A68E0BED-1115-4A63-8FC9-7D3A19F314C1}" type="sibTrans" cxnId="{4F190D8A-063F-49CC-AAC7-E602CBD93917}">
      <dgm:prSet/>
      <dgm:spPr/>
      <dgm:t>
        <a:bodyPr/>
        <a:lstStyle/>
        <a:p>
          <a:endParaRPr lang="it-IT"/>
        </a:p>
      </dgm:t>
    </dgm:pt>
    <dgm:pt modelId="{3914F082-B32F-4D6C-8C04-D8A1E6297944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it-IT" dirty="0">
              <a:solidFill>
                <a:srgbClr val="1A4570"/>
              </a:solidFill>
            </a:rPr>
            <a:t>Controllo compromesso</a:t>
          </a:r>
        </a:p>
      </dgm:t>
    </dgm:pt>
    <dgm:pt modelId="{92978C4A-3179-461F-A537-4AB7E42E18B5}" type="parTrans" cxnId="{D4AE6D91-CC28-495A-9F3C-96304D979D37}">
      <dgm:prSet/>
      <dgm:spPr>
        <a:ln>
          <a:solidFill>
            <a:schemeClr val="tx1"/>
          </a:solidFill>
        </a:ln>
      </dgm:spPr>
      <dgm:t>
        <a:bodyPr/>
        <a:lstStyle/>
        <a:p>
          <a:endParaRPr lang="it-IT"/>
        </a:p>
      </dgm:t>
    </dgm:pt>
    <dgm:pt modelId="{B297AC11-B4E2-4EBF-A9C9-5360AACDABA2}" type="sibTrans" cxnId="{D4AE6D91-CC28-495A-9F3C-96304D979D37}">
      <dgm:prSet/>
      <dgm:spPr/>
      <dgm:t>
        <a:bodyPr/>
        <a:lstStyle/>
        <a:p>
          <a:endParaRPr lang="it-IT"/>
        </a:p>
      </dgm:t>
    </dgm:pt>
    <dgm:pt modelId="{305993DA-9EA0-4040-BBAA-453951D0C0CD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buFontTx/>
            <a:buChar char="-"/>
          </a:pPr>
          <a:r>
            <a:rPr lang="it-IT" dirty="0">
              <a:solidFill>
                <a:srgbClr val="1A4570"/>
              </a:solidFill>
            </a:rPr>
            <a:t>Tolleranza/astinenza</a:t>
          </a:r>
        </a:p>
      </dgm:t>
    </dgm:pt>
    <dgm:pt modelId="{459C91B1-68FA-422F-BFD5-58F2AF257657}" type="parTrans" cxnId="{BDFED49B-486D-42EE-B3F1-C78647763F37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7213E38C-B7C9-4F8D-BB23-85A9FFE4DB54}" type="sibTrans" cxnId="{BDFED49B-486D-42EE-B3F1-C78647763F37}">
      <dgm:prSet/>
      <dgm:spPr/>
      <dgm:t>
        <a:bodyPr/>
        <a:lstStyle/>
        <a:p>
          <a:endParaRPr lang="it-IT"/>
        </a:p>
      </dgm:t>
    </dgm:pt>
    <dgm:pt modelId="{8200721C-4084-46EF-8713-708D32F03223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buFontTx/>
            <a:buChar char="-"/>
          </a:pPr>
          <a:r>
            <a:rPr lang="it-IT" dirty="0">
              <a:solidFill>
                <a:srgbClr val="1A4570"/>
              </a:solidFill>
            </a:rPr>
            <a:t>Compromissione sociale</a:t>
          </a:r>
        </a:p>
      </dgm:t>
    </dgm:pt>
    <dgm:pt modelId="{3588FAC9-63D8-41E9-998A-CF0D08FB15BE}" type="parTrans" cxnId="{4C068531-E2C1-4C93-BB1E-31A6451E8FEE}">
      <dgm:prSet/>
      <dgm:spPr>
        <a:solidFill>
          <a:schemeClr val="tx1">
            <a:lumMod val="95000"/>
            <a:lumOff val="5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45FA4893-B61F-4B6D-91E9-B879136ABFC3}" type="sibTrans" cxnId="{4C068531-E2C1-4C93-BB1E-31A6451E8FEE}">
      <dgm:prSet/>
      <dgm:spPr/>
      <dgm:t>
        <a:bodyPr/>
        <a:lstStyle/>
        <a:p>
          <a:endParaRPr lang="it-IT"/>
        </a:p>
      </dgm:t>
    </dgm:pt>
    <dgm:pt modelId="{DAA7AE80-9CFC-4DD4-B01B-DFAC86828971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buFontTx/>
            <a:buChar char="-"/>
          </a:pPr>
          <a:r>
            <a:rPr lang="it-IT" dirty="0">
              <a:solidFill>
                <a:srgbClr val="1A4570"/>
              </a:solidFill>
            </a:rPr>
            <a:t>Cronicizzazione</a:t>
          </a:r>
        </a:p>
      </dgm:t>
    </dgm:pt>
    <dgm:pt modelId="{7D2F869A-E6E2-47AA-A5E5-E2244545580C}" type="parTrans" cxnId="{10B43B2B-91F8-4D71-BE40-D46BA543AE4F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AE35E429-C601-4E24-A126-86B58B1E390A}" type="sibTrans" cxnId="{10B43B2B-91F8-4D71-BE40-D46BA543AE4F}">
      <dgm:prSet/>
      <dgm:spPr/>
      <dgm:t>
        <a:bodyPr/>
        <a:lstStyle/>
        <a:p>
          <a:endParaRPr lang="it-IT"/>
        </a:p>
      </dgm:t>
    </dgm:pt>
    <dgm:pt modelId="{13AEA12C-90A6-4551-8C59-96A75ECE9223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buFontTx/>
            <a:buChar char="-"/>
          </a:pPr>
          <a:r>
            <a:rPr lang="it-IT" dirty="0">
              <a:solidFill>
                <a:srgbClr val="1A4570"/>
              </a:solidFill>
            </a:rPr>
            <a:t>Ricaduta</a:t>
          </a:r>
        </a:p>
      </dgm:t>
    </dgm:pt>
    <dgm:pt modelId="{91E95C7B-374A-47E6-8247-2796F1C0CCB4}" type="parTrans" cxnId="{B8289F4F-4511-456D-923C-005648BA6E38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8BAD4D90-FF50-4118-969A-9CE451B90808}" type="sibTrans" cxnId="{B8289F4F-4511-456D-923C-005648BA6E38}">
      <dgm:prSet/>
      <dgm:spPr/>
      <dgm:t>
        <a:bodyPr/>
        <a:lstStyle/>
        <a:p>
          <a:endParaRPr lang="it-IT"/>
        </a:p>
      </dgm:t>
    </dgm:pt>
    <dgm:pt modelId="{847188EE-F589-4E1B-8EB9-A98C56950847}" type="pres">
      <dgm:prSet presAssocID="{83FA0E3E-42FB-4F4D-A037-DA265608AF3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FFCB365-932B-4E5E-84B2-CE2C2D74EC0D}" type="pres">
      <dgm:prSet presAssocID="{A6125F2B-45D4-4968-808B-E7F1FA6B9AA9}" presName="hierRoot1" presStyleCnt="0">
        <dgm:presLayoutVars>
          <dgm:hierBranch val="init"/>
        </dgm:presLayoutVars>
      </dgm:prSet>
      <dgm:spPr/>
    </dgm:pt>
    <dgm:pt modelId="{20266ACB-6895-4653-9417-71C83D50FA6C}" type="pres">
      <dgm:prSet presAssocID="{A6125F2B-45D4-4968-808B-E7F1FA6B9AA9}" presName="rootComposite1" presStyleCnt="0"/>
      <dgm:spPr/>
    </dgm:pt>
    <dgm:pt modelId="{42F667E9-B2DA-449B-8B96-6B7F3BC6C9C9}" type="pres">
      <dgm:prSet presAssocID="{A6125F2B-45D4-4968-808B-E7F1FA6B9AA9}" presName="rootText1" presStyleLbl="alignAcc1" presStyleIdx="0" presStyleCnt="0">
        <dgm:presLayoutVars>
          <dgm:chPref val="3"/>
        </dgm:presLayoutVars>
      </dgm:prSet>
      <dgm:spPr/>
    </dgm:pt>
    <dgm:pt modelId="{AE573A00-4250-48F1-B24F-F898BA84A2F6}" type="pres">
      <dgm:prSet presAssocID="{A6125F2B-45D4-4968-808B-E7F1FA6B9AA9}" presName="topArc1" presStyleLbl="parChTrans1D1" presStyleIdx="0" presStyleCnt="18"/>
      <dgm:spPr/>
    </dgm:pt>
    <dgm:pt modelId="{6A3506F0-D98D-495A-B9D0-667803D295DA}" type="pres">
      <dgm:prSet presAssocID="{A6125F2B-45D4-4968-808B-E7F1FA6B9AA9}" presName="bottomArc1" presStyleLbl="parChTrans1D1" presStyleIdx="1" presStyleCnt="18"/>
      <dgm:spPr/>
    </dgm:pt>
    <dgm:pt modelId="{A7566241-A502-443D-ACE5-1A46F2D87621}" type="pres">
      <dgm:prSet presAssocID="{A6125F2B-45D4-4968-808B-E7F1FA6B9AA9}" presName="topConnNode1" presStyleLbl="node1" presStyleIdx="0" presStyleCnt="0"/>
      <dgm:spPr/>
    </dgm:pt>
    <dgm:pt modelId="{D7D98527-FAA2-4ACB-A549-D91FE840EDDE}" type="pres">
      <dgm:prSet presAssocID="{A6125F2B-45D4-4968-808B-E7F1FA6B9AA9}" presName="hierChild2" presStyleCnt="0"/>
      <dgm:spPr/>
    </dgm:pt>
    <dgm:pt modelId="{1B0689DB-4772-42BA-9BD5-72748291ECEA}" type="pres">
      <dgm:prSet presAssocID="{FB25AE84-64A6-4777-B2FB-2D14B27DA500}" presName="Name28" presStyleLbl="parChTrans1D2" presStyleIdx="0" presStyleCnt="8"/>
      <dgm:spPr/>
    </dgm:pt>
    <dgm:pt modelId="{BE57ADAC-73BE-4BFA-A686-3AC80ADB24DB}" type="pres">
      <dgm:prSet presAssocID="{96488BFC-CAA1-4F9E-B292-FF332A0B7829}" presName="hierRoot2" presStyleCnt="0">
        <dgm:presLayoutVars>
          <dgm:hierBranch val="init"/>
        </dgm:presLayoutVars>
      </dgm:prSet>
      <dgm:spPr/>
    </dgm:pt>
    <dgm:pt modelId="{063E8371-4F6A-416C-9942-EC9E17C57EEC}" type="pres">
      <dgm:prSet presAssocID="{96488BFC-CAA1-4F9E-B292-FF332A0B7829}" presName="rootComposite2" presStyleCnt="0"/>
      <dgm:spPr/>
    </dgm:pt>
    <dgm:pt modelId="{C44EF04D-61D0-45D9-A542-13CD7AA6C23A}" type="pres">
      <dgm:prSet presAssocID="{96488BFC-CAA1-4F9E-B292-FF332A0B7829}" presName="rootText2" presStyleLbl="alignAcc1" presStyleIdx="0" presStyleCnt="0">
        <dgm:presLayoutVars>
          <dgm:chPref val="3"/>
        </dgm:presLayoutVars>
      </dgm:prSet>
      <dgm:spPr/>
    </dgm:pt>
    <dgm:pt modelId="{6D070313-C481-43A6-91F5-8CDAAAB7974F}" type="pres">
      <dgm:prSet presAssocID="{96488BFC-CAA1-4F9E-B292-FF332A0B7829}" presName="topArc2" presStyleLbl="parChTrans1D1" presStyleIdx="2" presStyleCnt="18"/>
      <dgm:spPr/>
    </dgm:pt>
    <dgm:pt modelId="{4AA1DDF2-DBCB-4AD6-A47D-08AE2283FEFF}" type="pres">
      <dgm:prSet presAssocID="{96488BFC-CAA1-4F9E-B292-FF332A0B7829}" presName="bottomArc2" presStyleLbl="parChTrans1D1" presStyleIdx="3" presStyleCnt="18"/>
      <dgm:spPr/>
    </dgm:pt>
    <dgm:pt modelId="{7C986BE3-1E9E-4BDA-A86F-E9FC0A50C0A4}" type="pres">
      <dgm:prSet presAssocID="{96488BFC-CAA1-4F9E-B292-FF332A0B7829}" presName="topConnNode2" presStyleLbl="node2" presStyleIdx="0" presStyleCnt="0"/>
      <dgm:spPr/>
    </dgm:pt>
    <dgm:pt modelId="{6F0597C6-31D0-4F99-8160-AC76B10AFDB4}" type="pres">
      <dgm:prSet presAssocID="{96488BFC-CAA1-4F9E-B292-FF332A0B7829}" presName="hierChild4" presStyleCnt="0"/>
      <dgm:spPr/>
    </dgm:pt>
    <dgm:pt modelId="{6A9DA44D-C0EE-43A0-8555-47CBE78234CC}" type="pres">
      <dgm:prSet presAssocID="{96488BFC-CAA1-4F9E-B292-FF332A0B7829}" presName="hierChild5" presStyleCnt="0"/>
      <dgm:spPr/>
    </dgm:pt>
    <dgm:pt modelId="{D225CC9A-4AE6-4DC3-A080-06A40F1D191B}" type="pres">
      <dgm:prSet presAssocID="{955EF434-6510-46AC-B210-BBDE2A3F0307}" presName="Name28" presStyleLbl="parChTrans1D2" presStyleIdx="1" presStyleCnt="8"/>
      <dgm:spPr/>
    </dgm:pt>
    <dgm:pt modelId="{6699D93F-2797-49AA-8B6A-6FA1F71A1BC4}" type="pres">
      <dgm:prSet presAssocID="{08222322-AF63-4247-B3AF-73B24C8E7772}" presName="hierRoot2" presStyleCnt="0">
        <dgm:presLayoutVars>
          <dgm:hierBranch val="init"/>
        </dgm:presLayoutVars>
      </dgm:prSet>
      <dgm:spPr/>
    </dgm:pt>
    <dgm:pt modelId="{8023DF75-3F66-40DF-98AB-C202FB1B82FD}" type="pres">
      <dgm:prSet presAssocID="{08222322-AF63-4247-B3AF-73B24C8E7772}" presName="rootComposite2" presStyleCnt="0"/>
      <dgm:spPr/>
    </dgm:pt>
    <dgm:pt modelId="{5FC9971C-F5B1-4A0D-8F80-5D2785494790}" type="pres">
      <dgm:prSet presAssocID="{08222322-AF63-4247-B3AF-73B24C8E7772}" presName="rootText2" presStyleLbl="alignAcc1" presStyleIdx="0" presStyleCnt="0">
        <dgm:presLayoutVars>
          <dgm:chPref val="3"/>
        </dgm:presLayoutVars>
      </dgm:prSet>
      <dgm:spPr/>
    </dgm:pt>
    <dgm:pt modelId="{4C8E792E-2058-4D75-A245-0E5FA11B35AD}" type="pres">
      <dgm:prSet presAssocID="{08222322-AF63-4247-B3AF-73B24C8E7772}" presName="topArc2" presStyleLbl="parChTrans1D1" presStyleIdx="4" presStyleCnt="18"/>
      <dgm:spPr/>
    </dgm:pt>
    <dgm:pt modelId="{63ACBE47-7A06-4301-B18B-E2FA7956EA40}" type="pres">
      <dgm:prSet presAssocID="{08222322-AF63-4247-B3AF-73B24C8E7772}" presName="bottomArc2" presStyleLbl="parChTrans1D1" presStyleIdx="5" presStyleCnt="18"/>
      <dgm:spPr/>
    </dgm:pt>
    <dgm:pt modelId="{575CCE3A-208A-4C7C-B6A9-4E26E0E28647}" type="pres">
      <dgm:prSet presAssocID="{08222322-AF63-4247-B3AF-73B24C8E7772}" presName="topConnNode2" presStyleLbl="node2" presStyleIdx="0" presStyleCnt="0"/>
      <dgm:spPr/>
    </dgm:pt>
    <dgm:pt modelId="{6F4EB58C-7B9B-4D5C-89A7-35E6416FEA57}" type="pres">
      <dgm:prSet presAssocID="{08222322-AF63-4247-B3AF-73B24C8E7772}" presName="hierChild4" presStyleCnt="0"/>
      <dgm:spPr/>
    </dgm:pt>
    <dgm:pt modelId="{134BAF70-4018-497A-96F4-05F3C7A80110}" type="pres">
      <dgm:prSet presAssocID="{08222322-AF63-4247-B3AF-73B24C8E7772}" presName="hierChild5" presStyleCnt="0"/>
      <dgm:spPr/>
    </dgm:pt>
    <dgm:pt modelId="{4D42CEC1-F0EE-443B-B9A6-C423FA2EB755}" type="pres">
      <dgm:prSet presAssocID="{37114A06-D573-42C4-968A-A9516E4FF515}" presName="Name28" presStyleLbl="parChTrans1D2" presStyleIdx="2" presStyleCnt="8"/>
      <dgm:spPr/>
    </dgm:pt>
    <dgm:pt modelId="{57378BCA-B650-4572-9C4A-A1DF64BFC6E9}" type="pres">
      <dgm:prSet presAssocID="{AED7219D-B4DE-4252-AECB-DCB8F84F8DFE}" presName="hierRoot2" presStyleCnt="0">
        <dgm:presLayoutVars>
          <dgm:hierBranch val="init"/>
        </dgm:presLayoutVars>
      </dgm:prSet>
      <dgm:spPr/>
    </dgm:pt>
    <dgm:pt modelId="{46F92DD1-04DC-494C-9B0A-06FDB4606138}" type="pres">
      <dgm:prSet presAssocID="{AED7219D-B4DE-4252-AECB-DCB8F84F8DFE}" presName="rootComposite2" presStyleCnt="0"/>
      <dgm:spPr/>
    </dgm:pt>
    <dgm:pt modelId="{B60BEF39-3835-4161-996F-68E7E43652E5}" type="pres">
      <dgm:prSet presAssocID="{AED7219D-B4DE-4252-AECB-DCB8F84F8DFE}" presName="rootText2" presStyleLbl="alignAcc1" presStyleIdx="0" presStyleCnt="0">
        <dgm:presLayoutVars>
          <dgm:chPref val="3"/>
        </dgm:presLayoutVars>
      </dgm:prSet>
      <dgm:spPr/>
    </dgm:pt>
    <dgm:pt modelId="{ADFB6220-C5A8-4DDA-A673-4BF1904F0F05}" type="pres">
      <dgm:prSet presAssocID="{AED7219D-B4DE-4252-AECB-DCB8F84F8DFE}" presName="topArc2" presStyleLbl="parChTrans1D1" presStyleIdx="6" presStyleCnt="18"/>
      <dgm:spPr/>
    </dgm:pt>
    <dgm:pt modelId="{D0664A84-2D87-47BC-8E4D-584204F1EA19}" type="pres">
      <dgm:prSet presAssocID="{AED7219D-B4DE-4252-AECB-DCB8F84F8DFE}" presName="bottomArc2" presStyleLbl="parChTrans1D1" presStyleIdx="7" presStyleCnt="18"/>
      <dgm:spPr/>
    </dgm:pt>
    <dgm:pt modelId="{D7FF398B-4B37-4C6D-944F-9431AB90AAB9}" type="pres">
      <dgm:prSet presAssocID="{AED7219D-B4DE-4252-AECB-DCB8F84F8DFE}" presName="topConnNode2" presStyleLbl="node2" presStyleIdx="0" presStyleCnt="0"/>
      <dgm:spPr/>
    </dgm:pt>
    <dgm:pt modelId="{BDC68272-A92A-4B1D-89DD-E864AA09BD60}" type="pres">
      <dgm:prSet presAssocID="{AED7219D-B4DE-4252-AECB-DCB8F84F8DFE}" presName="hierChild4" presStyleCnt="0"/>
      <dgm:spPr/>
    </dgm:pt>
    <dgm:pt modelId="{F4F3407F-B694-4E8C-A141-ECD4D7BFD4C5}" type="pres">
      <dgm:prSet presAssocID="{AED7219D-B4DE-4252-AECB-DCB8F84F8DFE}" presName="hierChild5" presStyleCnt="0"/>
      <dgm:spPr/>
    </dgm:pt>
    <dgm:pt modelId="{3A8ABD1B-2C38-4DE6-9C13-9B2CD43A4A49}" type="pres">
      <dgm:prSet presAssocID="{92978C4A-3179-461F-A537-4AB7E42E18B5}" presName="Name28" presStyleLbl="parChTrans1D2" presStyleIdx="3" presStyleCnt="8"/>
      <dgm:spPr/>
    </dgm:pt>
    <dgm:pt modelId="{243F659D-FFEC-4822-951E-A49721B338F3}" type="pres">
      <dgm:prSet presAssocID="{3914F082-B32F-4D6C-8C04-D8A1E6297944}" presName="hierRoot2" presStyleCnt="0">
        <dgm:presLayoutVars>
          <dgm:hierBranch val="init"/>
        </dgm:presLayoutVars>
      </dgm:prSet>
      <dgm:spPr/>
    </dgm:pt>
    <dgm:pt modelId="{A58291D6-47E6-4579-8B14-BCF19602737A}" type="pres">
      <dgm:prSet presAssocID="{3914F082-B32F-4D6C-8C04-D8A1E6297944}" presName="rootComposite2" presStyleCnt="0"/>
      <dgm:spPr/>
    </dgm:pt>
    <dgm:pt modelId="{1124A836-81DD-4F67-BEF4-BE6570514BB9}" type="pres">
      <dgm:prSet presAssocID="{3914F082-B32F-4D6C-8C04-D8A1E6297944}" presName="rootText2" presStyleLbl="alignAcc1" presStyleIdx="0" presStyleCnt="0">
        <dgm:presLayoutVars>
          <dgm:chPref val="3"/>
        </dgm:presLayoutVars>
      </dgm:prSet>
      <dgm:spPr/>
    </dgm:pt>
    <dgm:pt modelId="{7F21A1CE-C3FE-42D6-B096-195362BBFC1D}" type="pres">
      <dgm:prSet presAssocID="{3914F082-B32F-4D6C-8C04-D8A1E6297944}" presName="topArc2" presStyleLbl="parChTrans1D1" presStyleIdx="8" presStyleCnt="18"/>
      <dgm:spPr/>
    </dgm:pt>
    <dgm:pt modelId="{A5C489BD-A8B1-4084-9241-D053BBC56198}" type="pres">
      <dgm:prSet presAssocID="{3914F082-B32F-4D6C-8C04-D8A1E6297944}" presName="bottomArc2" presStyleLbl="parChTrans1D1" presStyleIdx="9" presStyleCnt="18"/>
      <dgm:spPr/>
    </dgm:pt>
    <dgm:pt modelId="{08BAC2B4-BFF5-4101-BA21-7B0A6D2DCDAD}" type="pres">
      <dgm:prSet presAssocID="{3914F082-B32F-4D6C-8C04-D8A1E6297944}" presName="topConnNode2" presStyleLbl="node2" presStyleIdx="0" presStyleCnt="0"/>
      <dgm:spPr/>
    </dgm:pt>
    <dgm:pt modelId="{5674EE21-4969-4A0C-99CE-810F3CAC335B}" type="pres">
      <dgm:prSet presAssocID="{3914F082-B32F-4D6C-8C04-D8A1E6297944}" presName="hierChild4" presStyleCnt="0"/>
      <dgm:spPr/>
    </dgm:pt>
    <dgm:pt modelId="{A756F413-174A-4BD2-9B3D-1BB6DFC74FB1}" type="pres">
      <dgm:prSet presAssocID="{3914F082-B32F-4D6C-8C04-D8A1E6297944}" presName="hierChild5" presStyleCnt="0"/>
      <dgm:spPr/>
    </dgm:pt>
    <dgm:pt modelId="{0B37A5DB-912B-48A6-AE14-7728901BCE5C}" type="pres">
      <dgm:prSet presAssocID="{459C91B1-68FA-422F-BFD5-58F2AF257657}" presName="Name28" presStyleLbl="parChTrans1D2" presStyleIdx="4" presStyleCnt="8"/>
      <dgm:spPr/>
    </dgm:pt>
    <dgm:pt modelId="{5F1158EA-055E-4CB1-9CDE-A231909F1EFD}" type="pres">
      <dgm:prSet presAssocID="{305993DA-9EA0-4040-BBAA-453951D0C0CD}" presName="hierRoot2" presStyleCnt="0">
        <dgm:presLayoutVars>
          <dgm:hierBranch val="init"/>
        </dgm:presLayoutVars>
      </dgm:prSet>
      <dgm:spPr/>
    </dgm:pt>
    <dgm:pt modelId="{CE42A228-6555-4FB3-A198-237D5DABD608}" type="pres">
      <dgm:prSet presAssocID="{305993DA-9EA0-4040-BBAA-453951D0C0CD}" presName="rootComposite2" presStyleCnt="0"/>
      <dgm:spPr/>
    </dgm:pt>
    <dgm:pt modelId="{D7FE5E98-212C-40D9-BFD1-5F7430443BB7}" type="pres">
      <dgm:prSet presAssocID="{305993DA-9EA0-4040-BBAA-453951D0C0CD}" presName="rootText2" presStyleLbl="alignAcc1" presStyleIdx="0" presStyleCnt="0">
        <dgm:presLayoutVars>
          <dgm:chPref val="3"/>
        </dgm:presLayoutVars>
      </dgm:prSet>
      <dgm:spPr/>
    </dgm:pt>
    <dgm:pt modelId="{907706E0-2BB5-4C9F-A367-11E4DC7A2ADB}" type="pres">
      <dgm:prSet presAssocID="{305993DA-9EA0-4040-BBAA-453951D0C0CD}" presName="topArc2" presStyleLbl="parChTrans1D1" presStyleIdx="10" presStyleCnt="18"/>
      <dgm:spPr/>
    </dgm:pt>
    <dgm:pt modelId="{56183007-5066-4BA1-A2B8-187EC20481A0}" type="pres">
      <dgm:prSet presAssocID="{305993DA-9EA0-4040-BBAA-453951D0C0CD}" presName="bottomArc2" presStyleLbl="parChTrans1D1" presStyleIdx="11" presStyleCnt="18"/>
      <dgm:spPr/>
    </dgm:pt>
    <dgm:pt modelId="{C5B78425-B321-42CC-85CF-46114ABB8563}" type="pres">
      <dgm:prSet presAssocID="{305993DA-9EA0-4040-BBAA-453951D0C0CD}" presName="topConnNode2" presStyleLbl="node2" presStyleIdx="0" presStyleCnt="0"/>
      <dgm:spPr/>
    </dgm:pt>
    <dgm:pt modelId="{64BE6CF7-4EBE-4703-9DEF-881101C27760}" type="pres">
      <dgm:prSet presAssocID="{305993DA-9EA0-4040-BBAA-453951D0C0CD}" presName="hierChild4" presStyleCnt="0"/>
      <dgm:spPr/>
    </dgm:pt>
    <dgm:pt modelId="{B496B0DC-3C81-4DD2-80B8-6934CBD39E49}" type="pres">
      <dgm:prSet presAssocID="{305993DA-9EA0-4040-BBAA-453951D0C0CD}" presName="hierChild5" presStyleCnt="0"/>
      <dgm:spPr/>
    </dgm:pt>
    <dgm:pt modelId="{2B3D3BD1-63EB-4BA5-95ED-2224CE7A7DB0}" type="pres">
      <dgm:prSet presAssocID="{3588FAC9-63D8-41E9-998A-CF0D08FB15BE}" presName="Name28" presStyleLbl="parChTrans1D2" presStyleIdx="5" presStyleCnt="8"/>
      <dgm:spPr/>
    </dgm:pt>
    <dgm:pt modelId="{5EF3AD4D-7052-48B5-AF46-1807A0B39AD4}" type="pres">
      <dgm:prSet presAssocID="{8200721C-4084-46EF-8713-708D32F03223}" presName="hierRoot2" presStyleCnt="0">
        <dgm:presLayoutVars>
          <dgm:hierBranch val="init"/>
        </dgm:presLayoutVars>
      </dgm:prSet>
      <dgm:spPr/>
    </dgm:pt>
    <dgm:pt modelId="{EBF6C44C-EBDB-45CB-9077-9976A55F01AE}" type="pres">
      <dgm:prSet presAssocID="{8200721C-4084-46EF-8713-708D32F03223}" presName="rootComposite2" presStyleCnt="0"/>
      <dgm:spPr/>
    </dgm:pt>
    <dgm:pt modelId="{A4DA9E8B-3DA6-4FD9-8F4E-C58A39117371}" type="pres">
      <dgm:prSet presAssocID="{8200721C-4084-46EF-8713-708D32F03223}" presName="rootText2" presStyleLbl="alignAcc1" presStyleIdx="0" presStyleCnt="0">
        <dgm:presLayoutVars>
          <dgm:chPref val="3"/>
        </dgm:presLayoutVars>
      </dgm:prSet>
      <dgm:spPr/>
    </dgm:pt>
    <dgm:pt modelId="{6C81BFB0-C6F7-4B56-B84A-39EF59286753}" type="pres">
      <dgm:prSet presAssocID="{8200721C-4084-46EF-8713-708D32F03223}" presName="topArc2" presStyleLbl="parChTrans1D1" presStyleIdx="12" presStyleCnt="18"/>
      <dgm:spPr/>
    </dgm:pt>
    <dgm:pt modelId="{59293D04-C1C9-4ADB-BE6C-5F74ADDB54F9}" type="pres">
      <dgm:prSet presAssocID="{8200721C-4084-46EF-8713-708D32F03223}" presName="bottomArc2" presStyleLbl="parChTrans1D1" presStyleIdx="13" presStyleCnt="18"/>
      <dgm:spPr/>
    </dgm:pt>
    <dgm:pt modelId="{580388B0-62DB-4923-83CC-73CBDE602093}" type="pres">
      <dgm:prSet presAssocID="{8200721C-4084-46EF-8713-708D32F03223}" presName="topConnNode2" presStyleLbl="node2" presStyleIdx="0" presStyleCnt="0"/>
      <dgm:spPr/>
    </dgm:pt>
    <dgm:pt modelId="{B05E0EAF-104D-4A3B-A485-24AC80668560}" type="pres">
      <dgm:prSet presAssocID="{8200721C-4084-46EF-8713-708D32F03223}" presName="hierChild4" presStyleCnt="0"/>
      <dgm:spPr/>
    </dgm:pt>
    <dgm:pt modelId="{AA8E97EC-2FBA-4AB1-A615-F05AA0F27F80}" type="pres">
      <dgm:prSet presAssocID="{8200721C-4084-46EF-8713-708D32F03223}" presName="hierChild5" presStyleCnt="0"/>
      <dgm:spPr/>
    </dgm:pt>
    <dgm:pt modelId="{3E721994-9FF1-4AFE-9C6D-C60E0DDD2766}" type="pres">
      <dgm:prSet presAssocID="{7D2F869A-E6E2-47AA-A5E5-E2244545580C}" presName="Name28" presStyleLbl="parChTrans1D2" presStyleIdx="6" presStyleCnt="8"/>
      <dgm:spPr/>
    </dgm:pt>
    <dgm:pt modelId="{784D3F4C-8C89-4825-BE34-36FA0CCF4963}" type="pres">
      <dgm:prSet presAssocID="{DAA7AE80-9CFC-4DD4-B01B-DFAC86828971}" presName="hierRoot2" presStyleCnt="0">
        <dgm:presLayoutVars>
          <dgm:hierBranch val="init"/>
        </dgm:presLayoutVars>
      </dgm:prSet>
      <dgm:spPr/>
    </dgm:pt>
    <dgm:pt modelId="{6E606D6A-0E8B-42F8-8B5F-45747A6D3DDD}" type="pres">
      <dgm:prSet presAssocID="{DAA7AE80-9CFC-4DD4-B01B-DFAC86828971}" presName="rootComposite2" presStyleCnt="0"/>
      <dgm:spPr/>
    </dgm:pt>
    <dgm:pt modelId="{9A05A47C-A95C-42DD-90F1-7FBE229D69D0}" type="pres">
      <dgm:prSet presAssocID="{DAA7AE80-9CFC-4DD4-B01B-DFAC86828971}" presName="rootText2" presStyleLbl="alignAcc1" presStyleIdx="0" presStyleCnt="0">
        <dgm:presLayoutVars>
          <dgm:chPref val="3"/>
        </dgm:presLayoutVars>
      </dgm:prSet>
      <dgm:spPr/>
    </dgm:pt>
    <dgm:pt modelId="{7B55F7AE-E504-4D02-AD12-BFC5F79D205D}" type="pres">
      <dgm:prSet presAssocID="{DAA7AE80-9CFC-4DD4-B01B-DFAC86828971}" presName="topArc2" presStyleLbl="parChTrans1D1" presStyleIdx="14" presStyleCnt="18"/>
      <dgm:spPr/>
    </dgm:pt>
    <dgm:pt modelId="{DE50218B-B491-42BB-9B9B-5210193B885C}" type="pres">
      <dgm:prSet presAssocID="{DAA7AE80-9CFC-4DD4-B01B-DFAC86828971}" presName="bottomArc2" presStyleLbl="parChTrans1D1" presStyleIdx="15" presStyleCnt="18"/>
      <dgm:spPr/>
    </dgm:pt>
    <dgm:pt modelId="{0B99C5C9-1E62-433A-8B48-EBF43CAF8598}" type="pres">
      <dgm:prSet presAssocID="{DAA7AE80-9CFC-4DD4-B01B-DFAC86828971}" presName="topConnNode2" presStyleLbl="node2" presStyleIdx="0" presStyleCnt="0"/>
      <dgm:spPr/>
    </dgm:pt>
    <dgm:pt modelId="{5B1B8DF6-1CDC-4619-BE21-07991B732E77}" type="pres">
      <dgm:prSet presAssocID="{DAA7AE80-9CFC-4DD4-B01B-DFAC86828971}" presName="hierChild4" presStyleCnt="0"/>
      <dgm:spPr/>
    </dgm:pt>
    <dgm:pt modelId="{8A0FD3BD-538D-4179-9B6F-4DD22B8016A2}" type="pres">
      <dgm:prSet presAssocID="{DAA7AE80-9CFC-4DD4-B01B-DFAC86828971}" presName="hierChild5" presStyleCnt="0"/>
      <dgm:spPr/>
    </dgm:pt>
    <dgm:pt modelId="{6194D7D3-2104-473D-B322-885D3F0165AE}" type="pres">
      <dgm:prSet presAssocID="{91E95C7B-374A-47E6-8247-2796F1C0CCB4}" presName="Name28" presStyleLbl="parChTrans1D2" presStyleIdx="7" presStyleCnt="8"/>
      <dgm:spPr/>
    </dgm:pt>
    <dgm:pt modelId="{3A7F8C40-2B6A-4553-9F35-32B9FA4DBB24}" type="pres">
      <dgm:prSet presAssocID="{13AEA12C-90A6-4551-8C59-96A75ECE9223}" presName="hierRoot2" presStyleCnt="0">
        <dgm:presLayoutVars>
          <dgm:hierBranch val="init"/>
        </dgm:presLayoutVars>
      </dgm:prSet>
      <dgm:spPr/>
    </dgm:pt>
    <dgm:pt modelId="{5D68B99D-71E2-4A04-B59B-F15D36B804F4}" type="pres">
      <dgm:prSet presAssocID="{13AEA12C-90A6-4551-8C59-96A75ECE9223}" presName="rootComposite2" presStyleCnt="0"/>
      <dgm:spPr/>
    </dgm:pt>
    <dgm:pt modelId="{27E4AA10-3A67-40C5-8C30-9CB22B15BBD9}" type="pres">
      <dgm:prSet presAssocID="{13AEA12C-90A6-4551-8C59-96A75ECE9223}" presName="rootText2" presStyleLbl="alignAcc1" presStyleIdx="0" presStyleCnt="0">
        <dgm:presLayoutVars>
          <dgm:chPref val="3"/>
        </dgm:presLayoutVars>
      </dgm:prSet>
      <dgm:spPr/>
    </dgm:pt>
    <dgm:pt modelId="{ADA04D63-D31F-47E4-AE05-5ABD6C776DB3}" type="pres">
      <dgm:prSet presAssocID="{13AEA12C-90A6-4551-8C59-96A75ECE9223}" presName="topArc2" presStyleLbl="parChTrans1D1" presStyleIdx="16" presStyleCnt="18"/>
      <dgm:spPr/>
    </dgm:pt>
    <dgm:pt modelId="{BBC41F16-FF57-4FAF-B08A-3B180C76D896}" type="pres">
      <dgm:prSet presAssocID="{13AEA12C-90A6-4551-8C59-96A75ECE9223}" presName="bottomArc2" presStyleLbl="parChTrans1D1" presStyleIdx="17" presStyleCnt="18"/>
      <dgm:spPr/>
    </dgm:pt>
    <dgm:pt modelId="{E2FB06AD-8547-428E-A024-F658B8B421E3}" type="pres">
      <dgm:prSet presAssocID="{13AEA12C-90A6-4551-8C59-96A75ECE9223}" presName="topConnNode2" presStyleLbl="node2" presStyleIdx="0" presStyleCnt="0"/>
      <dgm:spPr/>
    </dgm:pt>
    <dgm:pt modelId="{7D585CF7-2E7F-4CAC-9002-D628BC18316F}" type="pres">
      <dgm:prSet presAssocID="{13AEA12C-90A6-4551-8C59-96A75ECE9223}" presName="hierChild4" presStyleCnt="0"/>
      <dgm:spPr/>
    </dgm:pt>
    <dgm:pt modelId="{397C84DF-3C2F-4F72-8EDB-A8CF194ADF52}" type="pres">
      <dgm:prSet presAssocID="{13AEA12C-90A6-4551-8C59-96A75ECE9223}" presName="hierChild5" presStyleCnt="0"/>
      <dgm:spPr/>
    </dgm:pt>
    <dgm:pt modelId="{84847159-D9AA-4A50-8201-404F71330402}" type="pres">
      <dgm:prSet presAssocID="{A6125F2B-45D4-4968-808B-E7F1FA6B9AA9}" presName="hierChild3" presStyleCnt="0"/>
      <dgm:spPr/>
    </dgm:pt>
  </dgm:ptLst>
  <dgm:cxnLst>
    <dgm:cxn modelId="{CCE44A04-04F3-42CE-BE90-BA101D7062B4}" type="presOf" srcId="{83FA0E3E-42FB-4F4D-A037-DA265608AF31}" destId="{847188EE-F589-4E1B-8EB9-A98C56950847}" srcOrd="0" destOrd="0" presId="urn:microsoft.com/office/officeart/2008/layout/HalfCircleOrganizationChart"/>
    <dgm:cxn modelId="{6491E30B-5F11-4C25-92BF-E0595FE37743}" type="presOf" srcId="{FB25AE84-64A6-4777-B2FB-2D14B27DA500}" destId="{1B0689DB-4772-42BA-9BD5-72748291ECEA}" srcOrd="0" destOrd="0" presId="urn:microsoft.com/office/officeart/2008/layout/HalfCircleOrganizationChart"/>
    <dgm:cxn modelId="{BECE1C10-3CE3-43C7-BC0F-D01C4CE7515F}" type="presOf" srcId="{3914F082-B32F-4D6C-8C04-D8A1E6297944}" destId="{1124A836-81DD-4F67-BEF4-BE6570514BB9}" srcOrd="0" destOrd="0" presId="urn:microsoft.com/office/officeart/2008/layout/HalfCircleOrganizationChart"/>
    <dgm:cxn modelId="{FC3C9E15-89F8-4D15-A624-D0B8CAC37297}" type="presOf" srcId="{3914F082-B32F-4D6C-8C04-D8A1E6297944}" destId="{08BAC2B4-BFF5-4101-BA21-7B0A6D2DCDAD}" srcOrd="1" destOrd="0" presId="urn:microsoft.com/office/officeart/2008/layout/HalfCircleOrganizationChart"/>
    <dgm:cxn modelId="{F8DC6920-4A96-44C8-9B61-5761DCFB46C9}" srcId="{83FA0E3E-42FB-4F4D-A037-DA265608AF31}" destId="{A6125F2B-45D4-4968-808B-E7F1FA6B9AA9}" srcOrd="0" destOrd="0" parTransId="{A69BBA67-09EE-4CBA-AF8A-58D713EF8C4E}" sibTransId="{6DD91941-CC2F-4084-B841-B46FDF6B20B1}"/>
    <dgm:cxn modelId="{DD5CC527-E3F8-4C7D-B68B-DEC2A2F52793}" type="presOf" srcId="{A6125F2B-45D4-4968-808B-E7F1FA6B9AA9}" destId="{A7566241-A502-443D-ACE5-1A46F2D87621}" srcOrd="1" destOrd="0" presId="urn:microsoft.com/office/officeart/2008/layout/HalfCircleOrganizationChart"/>
    <dgm:cxn modelId="{10B43B2B-91F8-4D71-BE40-D46BA543AE4F}" srcId="{A6125F2B-45D4-4968-808B-E7F1FA6B9AA9}" destId="{DAA7AE80-9CFC-4DD4-B01B-DFAC86828971}" srcOrd="6" destOrd="0" parTransId="{7D2F869A-E6E2-47AA-A5E5-E2244545580C}" sibTransId="{AE35E429-C601-4E24-A126-86B58B1E390A}"/>
    <dgm:cxn modelId="{4C068531-E2C1-4C93-BB1E-31A6451E8FEE}" srcId="{A6125F2B-45D4-4968-808B-E7F1FA6B9AA9}" destId="{8200721C-4084-46EF-8713-708D32F03223}" srcOrd="5" destOrd="0" parTransId="{3588FAC9-63D8-41E9-998A-CF0D08FB15BE}" sibTransId="{45FA4893-B61F-4B6D-91E9-B879136ABFC3}"/>
    <dgm:cxn modelId="{FED57137-E94D-4D4C-B5B4-2FDF5E8BEDF3}" type="presOf" srcId="{459C91B1-68FA-422F-BFD5-58F2AF257657}" destId="{0B37A5DB-912B-48A6-AE14-7728901BCE5C}" srcOrd="0" destOrd="0" presId="urn:microsoft.com/office/officeart/2008/layout/HalfCircleOrganizationChart"/>
    <dgm:cxn modelId="{1DFDEF5C-1FC4-4E07-905F-ABE1BBDCAB9C}" type="presOf" srcId="{37114A06-D573-42C4-968A-A9516E4FF515}" destId="{4D42CEC1-F0EE-443B-B9A6-C423FA2EB755}" srcOrd="0" destOrd="0" presId="urn:microsoft.com/office/officeart/2008/layout/HalfCircleOrganizationChart"/>
    <dgm:cxn modelId="{2DC11260-DFB3-4BCD-B415-464DCBD676F3}" type="presOf" srcId="{3588FAC9-63D8-41E9-998A-CF0D08FB15BE}" destId="{2B3D3BD1-63EB-4BA5-95ED-2224CE7A7DB0}" srcOrd="0" destOrd="0" presId="urn:microsoft.com/office/officeart/2008/layout/HalfCircleOrganizationChart"/>
    <dgm:cxn modelId="{013A4542-54C5-46B9-9257-E5FF1C45D732}" type="presOf" srcId="{08222322-AF63-4247-B3AF-73B24C8E7772}" destId="{575CCE3A-208A-4C7C-B6A9-4E26E0E28647}" srcOrd="1" destOrd="0" presId="urn:microsoft.com/office/officeart/2008/layout/HalfCircleOrganizationChart"/>
    <dgm:cxn modelId="{B68CAA49-69C0-41EE-BC36-907AF63AE9DD}" type="presOf" srcId="{96488BFC-CAA1-4F9E-B292-FF332A0B7829}" destId="{C44EF04D-61D0-45D9-A542-13CD7AA6C23A}" srcOrd="0" destOrd="0" presId="urn:microsoft.com/office/officeart/2008/layout/HalfCircleOrganizationChart"/>
    <dgm:cxn modelId="{B8289F4F-4511-456D-923C-005648BA6E38}" srcId="{A6125F2B-45D4-4968-808B-E7F1FA6B9AA9}" destId="{13AEA12C-90A6-4551-8C59-96A75ECE9223}" srcOrd="7" destOrd="0" parTransId="{91E95C7B-374A-47E6-8247-2796F1C0CCB4}" sibTransId="{8BAD4D90-FF50-4118-969A-9CE451B90808}"/>
    <dgm:cxn modelId="{E2C38152-5E84-400B-9ADA-568DE36AE0D7}" type="presOf" srcId="{DAA7AE80-9CFC-4DD4-B01B-DFAC86828971}" destId="{0B99C5C9-1E62-433A-8B48-EBF43CAF8598}" srcOrd="1" destOrd="0" presId="urn:microsoft.com/office/officeart/2008/layout/HalfCircleOrganizationChart"/>
    <dgm:cxn modelId="{45835A7B-2D7E-4879-AE59-923ED43AE0DD}" type="presOf" srcId="{305993DA-9EA0-4040-BBAA-453951D0C0CD}" destId="{C5B78425-B321-42CC-85CF-46114ABB8563}" srcOrd="1" destOrd="0" presId="urn:microsoft.com/office/officeart/2008/layout/HalfCircleOrganizationChart"/>
    <dgm:cxn modelId="{BBB71F7D-F772-45F1-A703-8C9658339551}" type="presOf" srcId="{92978C4A-3179-461F-A537-4AB7E42E18B5}" destId="{3A8ABD1B-2C38-4DE6-9C13-9B2CD43A4A49}" srcOrd="0" destOrd="0" presId="urn:microsoft.com/office/officeart/2008/layout/HalfCircleOrganizationChart"/>
    <dgm:cxn modelId="{4F190D8A-063F-49CC-AAC7-E602CBD93917}" srcId="{A6125F2B-45D4-4968-808B-E7F1FA6B9AA9}" destId="{AED7219D-B4DE-4252-AECB-DCB8F84F8DFE}" srcOrd="2" destOrd="0" parTransId="{37114A06-D573-42C4-968A-A9516E4FF515}" sibTransId="{A68E0BED-1115-4A63-8FC9-7D3A19F314C1}"/>
    <dgm:cxn modelId="{D4AE6D91-CC28-495A-9F3C-96304D979D37}" srcId="{A6125F2B-45D4-4968-808B-E7F1FA6B9AA9}" destId="{3914F082-B32F-4D6C-8C04-D8A1E6297944}" srcOrd="3" destOrd="0" parTransId="{92978C4A-3179-461F-A537-4AB7E42E18B5}" sibTransId="{B297AC11-B4E2-4EBF-A9C9-5360AACDABA2}"/>
    <dgm:cxn modelId="{C4F63796-6588-4AE0-B328-EBE59C158A8C}" type="presOf" srcId="{8200721C-4084-46EF-8713-708D32F03223}" destId="{580388B0-62DB-4923-83CC-73CBDE602093}" srcOrd="1" destOrd="0" presId="urn:microsoft.com/office/officeart/2008/layout/HalfCircleOrganizationChart"/>
    <dgm:cxn modelId="{C58CB499-050C-4E5C-AB7D-42F9C24DC62E}" type="presOf" srcId="{8200721C-4084-46EF-8713-708D32F03223}" destId="{A4DA9E8B-3DA6-4FD9-8F4E-C58A39117371}" srcOrd="0" destOrd="0" presId="urn:microsoft.com/office/officeart/2008/layout/HalfCircleOrganizationChart"/>
    <dgm:cxn modelId="{BDFED49B-486D-42EE-B3F1-C78647763F37}" srcId="{A6125F2B-45D4-4968-808B-E7F1FA6B9AA9}" destId="{305993DA-9EA0-4040-BBAA-453951D0C0CD}" srcOrd="4" destOrd="0" parTransId="{459C91B1-68FA-422F-BFD5-58F2AF257657}" sibTransId="{7213E38C-B7C9-4F8D-BB23-85A9FFE4DB54}"/>
    <dgm:cxn modelId="{C62978A0-A54A-4F0B-B8DD-DB59FEB8EBE8}" srcId="{A6125F2B-45D4-4968-808B-E7F1FA6B9AA9}" destId="{96488BFC-CAA1-4F9E-B292-FF332A0B7829}" srcOrd="0" destOrd="0" parTransId="{FB25AE84-64A6-4777-B2FB-2D14B27DA500}" sibTransId="{F5D4B668-14FD-4C85-A682-10E3C4847654}"/>
    <dgm:cxn modelId="{A9C508A4-3A5D-4F46-BA80-5DAD5DE75D0E}" type="presOf" srcId="{91E95C7B-374A-47E6-8247-2796F1C0CCB4}" destId="{6194D7D3-2104-473D-B322-885D3F0165AE}" srcOrd="0" destOrd="0" presId="urn:microsoft.com/office/officeart/2008/layout/HalfCircleOrganizationChart"/>
    <dgm:cxn modelId="{000550A8-AFD2-48AD-B717-DE1644D4E6C2}" type="presOf" srcId="{DAA7AE80-9CFC-4DD4-B01B-DFAC86828971}" destId="{9A05A47C-A95C-42DD-90F1-7FBE229D69D0}" srcOrd="0" destOrd="0" presId="urn:microsoft.com/office/officeart/2008/layout/HalfCircleOrganizationChart"/>
    <dgm:cxn modelId="{78FF61AA-36DF-442B-9452-4BAC914AD76A}" type="presOf" srcId="{A6125F2B-45D4-4968-808B-E7F1FA6B9AA9}" destId="{42F667E9-B2DA-449B-8B96-6B7F3BC6C9C9}" srcOrd="0" destOrd="0" presId="urn:microsoft.com/office/officeart/2008/layout/HalfCircleOrganizationChart"/>
    <dgm:cxn modelId="{6CB57DAE-1B8E-47A3-A38E-B27BEC7ECB4A}" type="presOf" srcId="{08222322-AF63-4247-B3AF-73B24C8E7772}" destId="{5FC9971C-F5B1-4A0D-8F80-5D2785494790}" srcOrd="0" destOrd="0" presId="urn:microsoft.com/office/officeart/2008/layout/HalfCircleOrganizationChart"/>
    <dgm:cxn modelId="{898BDEB3-D477-41CE-83CD-6F9D8EF1E8DC}" type="presOf" srcId="{AED7219D-B4DE-4252-AECB-DCB8F84F8DFE}" destId="{B60BEF39-3835-4161-996F-68E7E43652E5}" srcOrd="0" destOrd="0" presId="urn:microsoft.com/office/officeart/2008/layout/HalfCircleOrganizationChart"/>
    <dgm:cxn modelId="{22879AB6-AF00-4478-A7A9-4D13BBBC2DE6}" type="presOf" srcId="{96488BFC-CAA1-4F9E-B292-FF332A0B7829}" destId="{7C986BE3-1E9E-4BDA-A86F-E9FC0A50C0A4}" srcOrd="1" destOrd="0" presId="urn:microsoft.com/office/officeart/2008/layout/HalfCircleOrganizationChart"/>
    <dgm:cxn modelId="{3602F6D0-A727-4E25-8AE4-7190AFFD3C45}" type="presOf" srcId="{7D2F869A-E6E2-47AA-A5E5-E2244545580C}" destId="{3E721994-9FF1-4AFE-9C6D-C60E0DDD2766}" srcOrd="0" destOrd="0" presId="urn:microsoft.com/office/officeart/2008/layout/HalfCircleOrganizationChart"/>
    <dgm:cxn modelId="{15D568D2-AE9D-4E44-9EE9-4A3628729097}" srcId="{A6125F2B-45D4-4968-808B-E7F1FA6B9AA9}" destId="{08222322-AF63-4247-B3AF-73B24C8E7772}" srcOrd="1" destOrd="0" parTransId="{955EF434-6510-46AC-B210-BBDE2A3F0307}" sibTransId="{91760E94-837C-4FC9-93BF-A706CAB9F0D6}"/>
    <dgm:cxn modelId="{4DF2C8D7-7D8E-487C-A0FB-192156AE227B}" type="presOf" srcId="{AED7219D-B4DE-4252-AECB-DCB8F84F8DFE}" destId="{D7FF398B-4B37-4C6D-944F-9431AB90AAB9}" srcOrd="1" destOrd="0" presId="urn:microsoft.com/office/officeart/2008/layout/HalfCircleOrganizationChart"/>
    <dgm:cxn modelId="{FCD455DA-54CB-47FF-B3B5-96FB25916E0A}" type="presOf" srcId="{305993DA-9EA0-4040-BBAA-453951D0C0CD}" destId="{D7FE5E98-212C-40D9-BFD1-5F7430443BB7}" srcOrd="0" destOrd="0" presId="urn:microsoft.com/office/officeart/2008/layout/HalfCircleOrganizationChart"/>
    <dgm:cxn modelId="{4C5528DF-AA93-4F50-B67B-03E845F17F7B}" type="presOf" srcId="{955EF434-6510-46AC-B210-BBDE2A3F0307}" destId="{D225CC9A-4AE6-4DC3-A080-06A40F1D191B}" srcOrd="0" destOrd="0" presId="urn:microsoft.com/office/officeart/2008/layout/HalfCircleOrganizationChart"/>
    <dgm:cxn modelId="{38DDA0F3-0DD1-41A5-B593-565136FECF4C}" type="presOf" srcId="{13AEA12C-90A6-4551-8C59-96A75ECE9223}" destId="{27E4AA10-3A67-40C5-8C30-9CB22B15BBD9}" srcOrd="0" destOrd="0" presId="urn:microsoft.com/office/officeart/2008/layout/HalfCircleOrganizationChart"/>
    <dgm:cxn modelId="{692C3CFE-8A05-4863-802B-6E6BF6D04D9A}" type="presOf" srcId="{13AEA12C-90A6-4551-8C59-96A75ECE9223}" destId="{E2FB06AD-8547-428E-A024-F658B8B421E3}" srcOrd="1" destOrd="0" presId="urn:microsoft.com/office/officeart/2008/layout/HalfCircleOrganizationChart"/>
    <dgm:cxn modelId="{6F65DBE9-DA97-4857-8F86-FF12A762834C}" type="presParOf" srcId="{847188EE-F589-4E1B-8EB9-A98C56950847}" destId="{FFFCB365-932B-4E5E-84B2-CE2C2D74EC0D}" srcOrd="0" destOrd="0" presId="urn:microsoft.com/office/officeart/2008/layout/HalfCircleOrganizationChart"/>
    <dgm:cxn modelId="{5245DA0A-258D-4795-AC92-1BF1B860E19F}" type="presParOf" srcId="{FFFCB365-932B-4E5E-84B2-CE2C2D74EC0D}" destId="{20266ACB-6895-4653-9417-71C83D50FA6C}" srcOrd="0" destOrd="0" presId="urn:microsoft.com/office/officeart/2008/layout/HalfCircleOrganizationChart"/>
    <dgm:cxn modelId="{90F42B0C-1A23-4859-8255-2F8002F96CB5}" type="presParOf" srcId="{20266ACB-6895-4653-9417-71C83D50FA6C}" destId="{42F667E9-B2DA-449B-8B96-6B7F3BC6C9C9}" srcOrd="0" destOrd="0" presId="urn:microsoft.com/office/officeart/2008/layout/HalfCircleOrganizationChart"/>
    <dgm:cxn modelId="{A4CF54D1-0C85-4AF2-8C77-FE147D599C33}" type="presParOf" srcId="{20266ACB-6895-4653-9417-71C83D50FA6C}" destId="{AE573A00-4250-48F1-B24F-F898BA84A2F6}" srcOrd="1" destOrd="0" presId="urn:microsoft.com/office/officeart/2008/layout/HalfCircleOrganizationChart"/>
    <dgm:cxn modelId="{9D39D6FF-28A9-43F8-9C6A-E92945CF9717}" type="presParOf" srcId="{20266ACB-6895-4653-9417-71C83D50FA6C}" destId="{6A3506F0-D98D-495A-B9D0-667803D295DA}" srcOrd="2" destOrd="0" presId="urn:microsoft.com/office/officeart/2008/layout/HalfCircleOrganizationChart"/>
    <dgm:cxn modelId="{7604CBAC-8002-499E-AD1C-18D0D31810AF}" type="presParOf" srcId="{20266ACB-6895-4653-9417-71C83D50FA6C}" destId="{A7566241-A502-443D-ACE5-1A46F2D87621}" srcOrd="3" destOrd="0" presId="urn:microsoft.com/office/officeart/2008/layout/HalfCircleOrganizationChart"/>
    <dgm:cxn modelId="{785A9185-88F8-489E-86BB-26EA7AB15CF2}" type="presParOf" srcId="{FFFCB365-932B-4E5E-84B2-CE2C2D74EC0D}" destId="{D7D98527-FAA2-4ACB-A549-D91FE840EDDE}" srcOrd="1" destOrd="0" presId="urn:microsoft.com/office/officeart/2008/layout/HalfCircleOrganizationChart"/>
    <dgm:cxn modelId="{CCDBDFE8-D323-44B1-84BB-34F04D77F1A2}" type="presParOf" srcId="{D7D98527-FAA2-4ACB-A549-D91FE840EDDE}" destId="{1B0689DB-4772-42BA-9BD5-72748291ECEA}" srcOrd="0" destOrd="0" presId="urn:microsoft.com/office/officeart/2008/layout/HalfCircleOrganizationChart"/>
    <dgm:cxn modelId="{E3241E67-D6B1-404C-9D21-CFDB09DF7556}" type="presParOf" srcId="{D7D98527-FAA2-4ACB-A549-D91FE840EDDE}" destId="{BE57ADAC-73BE-4BFA-A686-3AC80ADB24DB}" srcOrd="1" destOrd="0" presId="urn:microsoft.com/office/officeart/2008/layout/HalfCircleOrganizationChart"/>
    <dgm:cxn modelId="{D8A20998-D4B2-4564-8DE8-EACFE480FAF5}" type="presParOf" srcId="{BE57ADAC-73BE-4BFA-A686-3AC80ADB24DB}" destId="{063E8371-4F6A-416C-9942-EC9E17C57EEC}" srcOrd="0" destOrd="0" presId="urn:microsoft.com/office/officeart/2008/layout/HalfCircleOrganizationChart"/>
    <dgm:cxn modelId="{5C5AB527-DB8D-4204-84BE-DB4AEA3F1C07}" type="presParOf" srcId="{063E8371-4F6A-416C-9942-EC9E17C57EEC}" destId="{C44EF04D-61D0-45D9-A542-13CD7AA6C23A}" srcOrd="0" destOrd="0" presId="urn:microsoft.com/office/officeart/2008/layout/HalfCircleOrganizationChart"/>
    <dgm:cxn modelId="{DEE10070-5158-4BDB-83F2-48DF9BD5020A}" type="presParOf" srcId="{063E8371-4F6A-416C-9942-EC9E17C57EEC}" destId="{6D070313-C481-43A6-91F5-8CDAAAB7974F}" srcOrd="1" destOrd="0" presId="urn:microsoft.com/office/officeart/2008/layout/HalfCircleOrganizationChart"/>
    <dgm:cxn modelId="{D69E64E2-7B3A-408F-B6C1-8288A6312E54}" type="presParOf" srcId="{063E8371-4F6A-416C-9942-EC9E17C57EEC}" destId="{4AA1DDF2-DBCB-4AD6-A47D-08AE2283FEFF}" srcOrd="2" destOrd="0" presId="urn:microsoft.com/office/officeart/2008/layout/HalfCircleOrganizationChart"/>
    <dgm:cxn modelId="{CF3B41E1-34C0-4353-B088-B70F7168F7FB}" type="presParOf" srcId="{063E8371-4F6A-416C-9942-EC9E17C57EEC}" destId="{7C986BE3-1E9E-4BDA-A86F-E9FC0A50C0A4}" srcOrd="3" destOrd="0" presId="urn:microsoft.com/office/officeart/2008/layout/HalfCircleOrganizationChart"/>
    <dgm:cxn modelId="{6E70B9C2-7A6F-4958-8BD5-815976BF733E}" type="presParOf" srcId="{BE57ADAC-73BE-4BFA-A686-3AC80ADB24DB}" destId="{6F0597C6-31D0-4F99-8160-AC76B10AFDB4}" srcOrd="1" destOrd="0" presId="urn:microsoft.com/office/officeart/2008/layout/HalfCircleOrganizationChart"/>
    <dgm:cxn modelId="{F1764277-3E20-4718-B881-F7D359B092C5}" type="presParOf" srcId="{BE57ADAC-73BE-4BFA-A686-3AC80ADB24DB}" destId="{6A9DA44D-C0EE-43A0-8555-47CBE78234CC}" srcOrd="2" destOrd="0" presId="urn:microsoft.com/office/officeart/2008/layout/HalfCircleOrganizationChart"/>
    <dgm:cxn modelId="{638A8AB6-A8D0-416C-B440-433E0C171BCD}" type="presParOf" srcId="{D7D98527-FAA2-4ACB-A549-D91FE840EDDE}" destId="{D225CC9A-4AE6-4DC3-A080-06A40F1D191B}" srcOrd="2" destOrd="0" presId="urn:microsoft.com/office/officeart/2008/layout/HalfCircleOrganizationChart"/>
    <dgm:cxn modelId="{6C2CF3A0-7B01-4420-B510-38D89818F661}" type="presParOf" srcId="{D7D98527-FAA2-4ACB-A549-D91FE840EDDE}" destId="{6699D93F-2797-49AA-8B6A-6FA1F71A1BC4}" srcOrd="3" destOrd="0" presId="urn:microsoft.com/office/officeart/2008/layout/HalfCircleOrganizationChart"/>
    <dgm:cxn modelId="{0E5213EC-5589-4F15-B0F7-1A11137955CF}" type="presParOf" srcId="{6699D93F-2797-49AA-8B6A-6FA1F71A1BC4}" destId="{8023DF75-3F66-40DF-98AB-C202FB1B82FD}" srcOrd="0" destOrd="0" presId="urn:microsoft.com/office/officeart/2008/layout/HalfCircleOrganizationChart"/>
    <dgm:cxn modelId="{DEA707BF-522F-4DC6-916B-D3EE911B6E92}" type="presParOf" srcId="{8023DF75-3F66-40DF-98AB-C202FB1B82FD}" destId="{5FC9971C-F5B1-4A0D-8F80-5D2785494790}" srcOrd="0" destOrd="0" presId="urn:microsoft.com/office/officeart/2008/layout/HalfCircleOrganizationChart"/>
    <dgm:cxn modelId="{513A8C57-EBAB-46BB-A2E7-8F9612B8C303}" type="presParOf" srcId="{8023DF75-3F66-40DF-98AB-C202FB1B82FD}" destId="{4C8E792E-2058-4D75-A245-0E5FA11B35AD}" srcOrd="1" destOrd="0" presId="urn:microsoft.com/office/officeart/2008/layout/HalfCircleOrganizationChart"/>
    <dgm:cxn modelId="{1298C2D7-67D0-45CA-8059-B9E2CD12CC23}" type="presParOf" srcId="{8023DF75-3F66-40DF-98AB-C202FB1B82FD}" destId="{63ACBE47-7A06-4301-B18B-E2FA7956EA40}" srcOrd="2" destOrd="0" presId="urn:microsoft.com/office/officeart/2008/layout/HalfCircleOrganizationChart"/>
    <dgm:cxn modelId="{1A71B2A3-29FF-4198-876C-17C551B6D362}" type="presParOf" srcId="{8023DF75-3F66-40DF-98AB-C202FB1B82FD}" destId="{575CCE3A-208A-4C7C-B6A9-4E26E0E28647}" srcOrd="3" destOrd="0" presId="urn:microsoft.com/office/officeart/2008/layout/HalfCircleOrganizationChart"/>
    <dgm:cxn modelId="{E805961B-A228-4C4C-AADD-4E44F47BEF84}" type="presParOf" srcId="{6699D93F-2797-49AA-8B6A-6FA1F71A1BC4}" destId="{6F4EB58C-7B9B-4D5C-89A7-35E6416FEA57}" srcOrd="1" destOrd="0" presId="urn:microsoft.com/office/officeart/2008/layout/HalfCircleOrganizationChart"/>
    <dgm:cxn modelId="{0CF0F7C2-942C-4F94-8AD6-7334BE69A0D9}" type="presParOf" srcId="{6699D93F-2797-49AA-8B6A-6FA1F71A1BC4}" destId="{134BAF70-4018-497A-96F4-05F3C7A80110}" srcOrd="2" destOrd="0" presId="urn:microsoft.com/office/officeart/2008/layout/HalfCircleOrganizationChart"/>
    <dgm:cxn modelId="{6EFE6822-62CB-4D3B-8ADD-2C1A31C6F91F}" type="presParOf" srcId="{D7D98527-FAA2-4ACB-A549-D91FE840EDDE}" destId="{4D42CEC1-F0EE-443B-B9A6-C423FA2EB755}" srcOrd="4" destOrd="0" presId="urn:microsoft.com/office/officeart/2008/layout/HalfCircleOrganizationChart"/>
    <dgm:cxn modelId="{99D391F7-C7D0-4350-9C51-FCD2974C2B35}" type="presParOf" srcId="{D7D98527-FAA2-4ACB-A549-D91FE840EDDE}" destId="{57378BCA-B650-4572-9C4A-A1DF64BFC6E9}" srcOrd="5" destOrd="0" presId="urn:microsoft.com/office/officeart/2008/layout/HalfCircleOrganizationChart"/>
    <dgm:cxn modelId="{5C0DE2F0-A68D-45B4-9864-7A01BBC86C19}" type="presParOf" srcId="{57378BCA-B650-4572-9C4A-A1DF64BFC6E9}" destId="{46F92DD1-04DC-494C-9B0A-06FDB4606138}" srcOrd="0" destOrd="0" presId="urn:microsoft.com/office/officeart/2008/layout/HalfCircleOrganizationChart"/>
    <dgm:cxn modelId="{4605E065-48A0-4F71-A2E8-64A5FFACD73B}" type="presParOf" srcId="{46F92DD1-04DC-494C-9B0A-06FDB4606138}" destId="{B60BEF39-3835-4161-996F-68E7E43652E5}" srcOrd="0" destOrd="0" presId="urn:microsoft.com/office/officeart/2008/layout/HalfCircleOrganizationChart"/>
    <dgm:cxn modelId="{71DD76EA-A220-40D4-AC03-BA75E6E1CDDF}" type="presParOf" srcId="{46F92DD1-04DC-494C-9B0A-06FDB4606138}" destId="{ADFB6220-C5A8-4DDA-A673-4BF1904F0F05}" srcOrd="1" destOrd="0" presId="urn:microsoft.com/office/officeart/2008/layout/HalfCircleOrganizationChart"/>
    <dgm:cxn modelId="{43B730B3-678D-47E9-9A98-9F764835A125}" type="presParOf" srcId="{46F92DD1-04DC-494C-9B0A-06FDB4606138}" destId="{D0664A84-2D87-47BC-8E4D-584204F1EA19}" srcOrd="2" destOrd="0" presId="urn:microsoft.com/office/officeart/2008/layout/HalfCircleOrganizationChart"/>
    <dgm:cxn modelId="{17672C98-54E2-4BA6-92ED-891FC0B5B7B7}" type="presParOf" srcId="{46F92DD1-04DC-494C-9B0A-06FDB4606138}" destId="{D7FF398B-4B37-4C6D-944F-9431AB90AAB9}" srcOrd="3" destOrd="0" presId="urn:microsoft.com/office/officeart/2008/layout/HalfCircleOrganizationChart"/>
    <dgm:cxn modelId="{CABCB26B-E93E-4585-864B-8FEB8D30AC6F}" type="presParOf" srcId="{57378BCA-B650-4572-9C4A-A1DF64BFC6E9}" destId="{BDC68272-A92A-4B1D-89DD-E864AA09BD60}" srcOrd="1" destOrd="0" presId="urn:microsoft.com/office/officeart/2008/layout/HalfCircleOrganizationChart"/>
    <dgm:cxn modelId="{F414589B-461A-4C50-8C08-7E2F1B2B2250}" type="presParOf" srcId="{57378BCA-B650-4572-9C4A-A1DF64BFC6E9}" destId="{F4F3407F-B694-4E8C-A141-ECD4D7BFD4C5}" srcOrd="2" destOrd="0" presId="urn:microsoft.com/office/officeart/2008/layout/HalfCircleOrganizationChart"/>
    <dgm:cxn modelId="{7A4D818A-A754-418A-8818-6044EBC4CB7C}" type="presParOf" srcId="{D7D98527-FAA2-4ACB-A549-D91FE840EDDE}" destId="{3A8ABD1B-2C38-4DE6-9C13-9B2CD43A4A49}" srcOrd="6" destOrd="0" presId="urn:microsoft.com/office/officeart/2008/layout/HalfCircleOrganizationChart"/>
    <dgm:cxn modelId="{8F534A18-EFC9-4858-8EFB-B9DF6FF5015E}" type="presParOf" srcId="{D7D98527-FAA2-4ACB-A549-D91FE840EDDE}" destId="{243F659D-FFEC-4822-951E-A49721B338F3}" srcOrd="7" destOrd="0" presId="urn:microsoft.com/office/officeart/2008/layout/HalfCircleOrganizationChart"/>
    <dgm:cxn modelId="{37FF5040-2D1C-41A2-961A-BAF85FA60C15}" type="presParOf" srcId="{243F659D-FFEC-4822-951E-A49721B338F3}" destId="{A58291D6-47E6-4579-8B14-BCF19602737A}" srcOrd="0" destOrd="0" presId="urn:microsoft.com/office/officeart/2008/layout/HalfCircleOrganizationChart"/>
    <dgm:cxn modelId="{02B1E871-9593-4F2D-85CB-AFC1A06C257D}" type="presParOf" srcId="{A58291D6-47E6-4579-8B14-BCF19602737A}" destId="{1124A836-81DD-4F67-BEF4-BE6570514BB9}" srcOrd="0" destOrd="0" presId="urn:microsoft.com/office/officeart/2008/layout/HalfCircleOrganizationChart"/>
    <dgm:cxn modelId="{5B0D8309-F674-4F9C-BDCC-40D625F83598}" type="presParOf" srcId="{A58291D6-47E6-4579-8B14-BCF19602737A}" destId="{7F21A1CE-C3FE-42D6-B096-195362BBFC1D}" srcOrd="1" destOrd="0" presId="urn:microsoft.com/office/officeart/2008/layout/HalfCircleOrganizationChart"/>
    <dgm:cxn modelId="{3D1D1B54-676C-4262-8E66-7FF3F5BA4A71}" type="presParOf" srcId="{A58291D6-47E6-4579-8B14-BCF19602737A}" destId="{A5C489BD-A8B1-4084-9241-D053BBC56198}" srcOrd="2" destOrd="0" presId="urn:microsoft.com/office/officeart/2008/layout/HalfCircleOrganizationChart"/>
    <dgm:cxn modelId="{0B6CF467-E530-4C81-9F70-AEE150FF8EC2}" type="presParOf" srcId="{A58291D6-47E6-4579-8B14-BCF19602737A}" destId="{08BAC2B4-BFF5-4101-BA21-7B0A6D2DCDAD}" srcOrd="3" destOrd="0" presId="urn:microsoft.com/office/officeart/2008/layout/HalfCircleOrganizationChart"/>
    <dgm:cxn modelId="{97B2827F-3040-4966-AE58-3FEEC1AF6968}" type="presParOf" srcId="{243F659D-FFEC-4822-951E-A49721B338F3}" destId="{5674EE21-4969-4A0C-99CE-810F3CAC335B}" srcOrd="1" destOrd="0" presId="urn:microsoft.com/office/officeart/2008/layout/HalfCircleOrganizationChart"/>
    <dgm:cxn modelId="{A0EB84DE-DAF6-4D45-95CD-824EA55EEDEA}" type="presParOf" srcId="{243F659D-FFEC-4822-951E-A49721B338F3}" destId="{A756F413-174A-4BD2-9B3D-1BB6DFC74FB1}" srcOrd="2" destOrd="0" presId="urn:microsoft.com/office/officeart/2008/layout/HalfCircleOrganizationChart"/>
    <dgm:cxn modelId="{64B4EE52-6523-4AE4-961B-C5BF98149DCF}" type="presParOf" srcId="{D7D98527-FAA2-4ACB-A549-D91FE840EDDE}" destId="{0B37A5DB-912B-48A6-AE14-7728901BCE5C}" srcOrd="8" destOrd="0" presId="urn:microsoft.com/office/officeart/2008/layout/HalfCircleOrganizationChart"/>
    <dgm:cxn modelId="{845F4DFF-C39B-43A2-B5A1-6931041694A1}" type="presParOf" srcId="{D7D98527-FAA2-4ACB-A549-D91FE840EDDE}" destId="{5F1158EA-055E-4CB1-9CDE-A231909F1EFD}" srcOrd="9" destOrd="0" presId="urn:microsoft.com/office/officeart/2008/layout/HalfCircleOrganizationChart"/>
    <dgm:cxn modelId="{3F195485-2B54-4F76-81FC-132A5396B443}" type="presParOf" srcId="{5F1158EA-055E-4CB1-9CDE-A231909F1EFD}" destId="{CE42A228-6555-4FB3-A198-237D5DABD608}" srcOrd="0" destOrd="0" presId="urn:microsoft.com/office/officeart/2008/layout/HalfCircleOrganizationChart"/>
    <dgm:cxn modelId="{814E6829-F46A-483A-9BE9-F737498F9990}" type="presParOf" srcId="{CE42A228-6555-4FB3-A198-237D5DABD608}" destId="{D7FE5E98-212C-40D9-BFD1-5F7430443BB7}" srcOrd="0" destOrd="0" presId="urn:microsoft.com/office/officeart/2008/layout/HalfCircleOrganizationChart"/>
    <dgm:cxn modelId="{1F919A5D-5AD3-4E81-8493-DD7156E069DF}" type="presParOf" srcId="{CE42A228-6555-4FB3-A198-237D5DABD608}" destId="{907706E0-2BB5-4C9F-A367-11E4DC7A2ADB}" srcOrd="1" destOrd="0" presId="urn:microsoft.com/office/officeart/2008/layout/HalfCircleOrganizationChart"/>
    <dgm:cxn modelId="{8D13AB60-A68A-4A6B-85DB-D0AA38B08AD9}" type="presParOf" srcId="{CE42A228-6555-4FB3-A198-237D5DABD608}" destId="{56183007-5066-4BA1-A2B8-187EC20481A0}" srcOrd="2" destOrd="0" presId="urn:microsoft.com/office/officeart/2008/layout/HalfCircleOrganizationChart"/>
    <dgm:cxn modelId="{0A2A1671-79BB-4C3D-A7AF-848816FE2E05}" type="presParOf" srcId="{CE42A228-6555-4FB3-A198-237D5DABD608}" destId="{C5B78425-B321-42CC-85CF-46114ABB8563}" srcOrd="3" destOrd="0" presId="urn:microsoft.com/office/officeart/2008/layout/HalfCircleOrganizationChart"/>
    <dgm:cxn modelId="{A417AC67-02DA-4413-B8EA-CBE2608C2F26}" type="presParOf" srcId="{5F1158EA-055E-4CB1-9CDE-A231909F1EFD}" destId="{64BE6CF7-4EBE-4703-9DEF-881101C27760}" srcOrd="1" destOrd="0" presId="urn:microsoft.com/office/officeart/2008/layout/HalfCircleOrganizationChart"/>
    <dgm:cxn modelId="{91A754D3-C4E8-4E9F-97CA-19002BEAA234}" type="presParOf" srcId="{5F1158EA-055E-4CB1-9CDE-A231909F1EFD}" destId="{B496B0DC-3C81-4DD2-80B8-6934CBD39E49}" srcOrd="2" destOrd="0" presId="urn:microsoft.com/office/officeart/2008/layout/HalfCircleOrganizationChart"/>
    <dgm:cxn modelId="{5AEDC39D-95F9-45FC-A8D6-08912FE09A33}" type="presParOf" srcId="{D7D98527-FAA2-4ACB-A549-D91FE840EDDE}" destId="{2B3D3BD1-63EB-4BA5-95ED-2224CE7A7DB0}" srcOrd="10" destOrd="0" presId="urn:microsoft.com/office/officeart/2008/layout/HalfCircleOrganizationChart"/>
    <dgm:cxn modelId="{0E63E965-74B5-4BC9-A11C-4EB451DADE9D}" type="presParOf" srcId="{D7D98527-FAA2-4ACB-A549-D91FE840EDDE}" destId="{5EF3AD4D-7052-48B5-AF46-1807A0B39AD4}" srcOrd="11" destOrd="0" presId="urn:microsoft.com/office/officeart/2008/layout/HalfCircleOrganizationChart"/>
    <dgm:cxn modelId="{411B99DA-4EDF-44BD-B46B-0877051E2352}" type="presParOf" srcId="{5EF3AD4D-7052-48B5-AF46-1807A0B39AD4}" destId="{EBF6C44C-EBDB-45CB-9077-9976A55F01AE}" srcOrd="0" destOrd="0" presId="urn:microsoft.com/office/officeart/2008/layout/HalfCircleOrganizationChart"/>
    <dgm:cxn modelId="{86A50B0B-0A60-44DA-A2D7-0ABD3293AB7C}" type="presParOf" srcId="{EBF6C44C-EBDB-45CB-9077-9976A55F01AE}" destId="{A4DA9E8B-3DA6-4FD9-8F4E-C58A39117371}" srcOrd="0" destOrd="0" presId="urn:microsoft.com/office/officeart/2008/layout/HalfCircleOrganizationChart"/>
    <dgm:cxn modelId="{BD5E74F9-605E-4223-AEE3-830D4D6E7324}" type="presParOf" srcId="{EBF6C44C-EBDB-45CB-9077-9976A55F01AE}" destId="{6C81BFB0-C6F7-4B56-B84A-39EF59286753}" srcOrd="1" destOrd="0" presId="urn:microsoft.com/office/officeart/2008/layout/HalfCircleOrganizationChart"/>
    <dgm:cxn modelId="{AB617F3B-40ED-45FF-8843-6B798D887160}" type="presParOf" srcId="{EBF6C44C-EBDB-45CB-9077-9976A55F01AE}" destId="{59293D04-C1C9-4ADB-BE6C-5F74ADDB54F9}" srcOrd="2" destOrd="0" presId="urn:microsoft.com/office/officeart/2008/layout/HalfCircleOrganizationChart"/>
    <dgm:cxn modelId="{39137A83-31A0-47FC-A7A2-10FB9E1BD0BA}" type="presParOf" srcId="{EBF6C44C-EBDB-45CB-9077-9976A55F01AE}" destId="{580388B0-62DB-4923-83CC-73CBDE602093}" srcOrd="3" destOrd="0" presId="urn:microsoft.com/office/officeart/2008/layout/HalfCircleOrganizationChart"/>
    <dgm:cxn modelId="{E2C96565-027B-4D52-BBBC-C379AEE74C92}" type="presParOf" srcId="{5EF3AD4D-7052-48B5-AF46-1807A0B39AD4}" destId="{B05E0EAF-104D-4A3B-A485-24AC80668560}" srcOrd="1" destOrd="0" presId="urn:microsoft.com/office/officeart/2008/layout/HalfCircleOrganizationChart"/>
    <dgm:cxn modelId="{F3D22BC9-1FE2-45D7-AB3A-2092513819CC}" type="presParOf" srcId="{5EF3AD4D-7052-48B5-AF46-1807A0B39AD4}" destId="{AA8E97EC-2FBA-4AB1-A615-F05AA0F27F80}" srcOrd="2" destOrd="0" presId="urn:microsoft.com/office/officeart/2008/layout/HalfCircleOrganizationChart"/>
    <dgm:cxn modelId="{ADEB2371-E3CB-401B-AA25-9B92B077E340}" type="presParOf" srcId="{D7D98527-FAA2-4ACB-A549-D91FE840EDDE}" destId="{3E721994-9FF1-4AFE-9C6D-C60E0DDD2766}" srcOrd="12" destOrd="0" presId="urn:microsoft.com/office/officeart/2008/layout/HalfCircleOrganizationChart"/>
    <dgm:cxn modelId="{29E96BAF-1C8F-41A6-BE6B-327815407D6D}" type="presParOf" srcId="{D7D98527-FAA2-4ACB-A549-D91FE840EDDE}" destId="{784D3F4C-8C89-4825-BE34-36FA0CCF4963}" srcOrd="13" destOrd="0" presId="urn:microsoft.com/office/officeart/2008/layout/HalfCircleOrganizationChart"/>
    <dgm:cxn modelId="{9F03EE10-E18D-4201-A0C8-1853F6D7B369}" type="presParOf" srcId="{784D3F4C-8C89-4825-BE34-36FA0CCF4963}" destId="{6E606D6A-0E8B-42F8-8B5F-45747A6D3DDD}" srcOrd="0" destOrd="0" presId="urn:microsoft.com/office/officeart/2008/layout/HalfCircleOrganizationChart"/>
    <dgm:cxn modelId="{CD0BD785-08A5-4A8E-971C-183F6A86420B}" type="presParOf" srcId="{6E606D6A-0E8B-42F8-8B5F-45747A6D3DDD}" destId="{9A05A47C-A95C-42DD-90F1-7FBE229D69D0}" srcOrd="0" destOrd="0" presId="urn:microsoft.com/office/officeart/2008/layout/HalfCircleOrganizationChart"/>
    <dgm:cxn modelId="{11D3647A-1423-419F-8496-2D064AF0EF7F}" type="presParOf" srcId="{6E606D6A-0E8B-42F8-8B5F-45747A6D3DDD}" destId="{7B55F7AE-E504-4D02-AD12-BFC5F79D205D}" srcOrd="1" destOrd="0" presId="urn:microsoft.com/office/officeart/2008/layout/HalfCircleOrganizationChart"/>
    <dgm:cxn modelId="{D19C54B3-59B1-4116-BAFE-FD4AE54E5DC3}" type="presParOf" srcId="{6E606D6A-0E8B-42F8-8B5F-45747A6D3DDD}" destId="{DE50218B-B491-42BB-9B9B-5210193B885C}" srcOrd="2" destOrd="0" presId="urn:microsoft.com/office/officeart/2008/layout/HalfCircleOrganizationChart"/>
    <dgm:cxn modelId="{F9DB0CFA-43F7-41F4-8948-64E199D4FCAC}" type="presParOf" srcId="{6E606D6A-0E8B-42F8-8B5F-45747A6D3DDD}" destId="{0B99C5C9-1E62-433A-8B48-EBF43CAF8598}" srcOrd="3" destOrd="0" presId="urn:microsoft.com/office/officeart/2008/layout/HalfCircleOrganizationChart"/>
    <dgm:cxn modelId="{BE570A5E-DA45-490D-93A7-435A608A8823}" type="presParOf" srcId="{784D3F4C-8C89-4825-BE34-36FA0CCF4963}" destId="{5B1B8DF6-1CDC-4619-BE21-07991B732E77}" srcOrd="1" destOrd="0" presId="urn:microsoft.com/office/officeart/2008/layout/HalfCircleOrganizationChart"/>
    <dgm:cxn modelId="{794DF185-EE70-47B2-A1E9-BC717A17FECC}" type="presParOf" srcId="{784D3F4C-8C89-4825-BE34-36FA0CCF4963}" destId="{8A0FD3BD-538D-4179-9B6F-4DD22B8016A2}" srcOrd="2" destOrd="0" presId="urn:microsoft.com/office/officeart/2008/layout/HalfCircleOrganizationChart"/>
    <dgm:cxn modelId="{1CF8C751-C60F-4705-AE18-6141C1892838}" type="presParOf" srcId="{D7D98527-FAA2-4ACB-A549-D91FE840EDDE}" destId="{6194D7D3-2104-473D-B322-885D3F0165AE}" srcOrd="14" destOrd="0" presId="urn:microsoft.com/office/officeart/2008/layout/HalfCircleOrganizationChart"/>
    <dgm:cxn modelId="{4C897CB0-95F4-4F28-9A4E-0B05411CC45B}" type="presParOf" srcId="{D7D98527-FAA2-4ACB-A549-D91FE840EDDE}" destId="{3A7F8C40-2B6A-4553-9F35-32B9FA4DBB24}" srcOrd="15" destOrd="0" presId="urn:microsoft.com/office/officeart/2008/layout/HalfCircleOrganizationChart"/>
    <dgm:cxn modelId="{7D688688-214A-4513-8020-E570A38F18B6}" type="presParOf" srcId="{3A7F8C40-2B6A-4553-9F35-32B9FA4DBB24}" destId="{5D68B99D-71E2-4A04-B59B-F15D36B804F4}" srcOrd="0" destOrd="0" presId="urn:microsoft.com/office/officeart/2008/layout/HalfCircleOrganizationChart"/>
    <dgm:cxn modelId="{66802CF0-A6F9-4709-82EE-CBA120E8AC64}" type="presParOf" srcId="{5D68B99D-71E2-4A04-B59B-F15D36B804F4}" destId="{27E4AA10-3A67-40C5-8C30-9CB22B15BBD9}" srcOrd="0" destOrd="0" presId="urn:microsoft.com/office/officeart/2008/layout/HalfCircleOrganizationChart"/>
    <dgm:cxn modelId="{60A4F5A7-1A4B-4068-8A76-4AE4D9424B4A}" type="presParOf" srcId="{5D68B99D-71E2-4A04-B59B-F15D36B804F4}" destId="{ADA04D63-D31F-47E4-AE05-5ABD6C776DB3}" srcOrd="1" destOrd="0" presId="urn:microsoft.com/office/officeart/2008/layout/HalfCircleOrganizationChart"/>
    <dgm:cxn modelId="{BEC857F2-4DB1-4A64-8AC8-10B66B2C4914}" type="presParOf" srcId="{5D68B99D-71E2-4A04-B59B-F15D36B804F4}" destId="{BBC41F16-FF57-4FAF-B08A-3B180C76D896}" srcOrd="2" destOrd="0" presId="urn:microsoft.com/office/officeart/2008/layout/HalfCircleOrganizationChart"/>
    <dgm:cxn modelId="{A6DF0DAD-39C7-4AB3-95A9-54D327718ACA}" type="presParOf" srcId="{5D68B99D-71E2-4A04-B59B-F15D36B804F4}" destId="{E2FB06AD-8547-428E-A024-F658B8B421E3}" srcOrd="3" destOrd="0" presId="urn:microsoft.com/office/officeart/2008/layout/HalfCircleOrganizationChart"/>
    <dgm:cxn modelId="{46F96445-CC1C-48E9-A7BC-860A5C4ED3B1}" type="presParOf" srcId="{3A7F8C40-2B6A-4553-9F35-32B9FA4DBB24}" destId="{7D585CF7-2E7F-4CAC-9002-D628BC18316F}" srcOrd="1" destOrd="0" presId="urn:microsoft.com/office/officeart/2008/layout/HalfCircleOrganizationChart"/>
    <dgm:cxn modelId="{DAEC4AA8-EE74-4DBE-B590-1845B37EFC06}" type="presParOf" srcId="{3A7F8C40-2B6A-4553-9F35-32B9FA4DBB24}" destId="{397C84DF-3C2F-4F72-8EDB-A8CF194ADF52}" srcOrd="2" destOrd="0" presId="urn:microsoft.com/office/officeart/2008/layout/HalfCircleOrganizationChart"/>
    <dgm:cxn modelId="{8E202DB8-1378-41B9-B19C-D11F903E8FBB}" type="presParOf" srcId="{FFFCB365-932B-4E5E-84B2-CE2C2D74EC0D}" destId="{84847159-D9AA-4A50-8201-404F71330402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FA0E3E-42FB-4F4D-A037-DA265608AF31}" type="doc">
      <dgm:prSet loTypeId="urn:microsoft.com/office/officeart/2008/layout/HalfCircleOrganizationChart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125F2B-45D4-4968-808B-E7F1FA6B9AA9}">
      <dgm:prSet custT="1"/>
      <dgm:spPr>
        <a:solidFill>
          <a:schemeClr val="bg1"/>
        </a:solidFill>
        <a:ln>
          <a:solidFill>
            <a:srgbClr val="1A457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rgbClr val="C00000"/>
              </a:solidFill>
            </a:rPr>
            <a:t>Conseguenze</a:t>
          </a:r>
          <a:endParaRPr lang="en-US" sz="2400" dirty="0">
            <a:solidFill>
              <a:srgbClr val="C00000"/>
            </a:solidFill>
          </a:endParaRPr>
        </a:p>
      </dgm:t>
    </dgm:pt>
    <dgm:pt modelId="{A69BBA67-09EE-4CBA-AF8A-58D713EF8C4E}" type="parTrans" cxnId="{F8DC6920-4A96-44C8-9B61-5761DCFB46C9}">
      <dgm:prSet/>
      <dgm:spPr/>
      <dgm:t>
        <a:bodyPr/>
        <a:lstStyle/>
        <a:p>
          <a:endParaRPr lang="en-US"/>
        </a:p>
      </dgm:t>
    </dgm:pt>
    <dgm:pt modelId="{6DD91941-CC2F-4084-B841-B46FDF6B20B1}" type="sibTrans" cxnId="{F8DC6920-4A96-44C8-9B61-5761DCFB46C9}">
      <dgm:prSet/>
      <dgm:spPr/>
      <dgm:t>
        <a:bodyPr/>
        <a:lstStyle/>
        <a:p>
          <a:endParaRPr lang="en-US"/>
        </a:p>
      </dgm:t>
    </dgm:pt>
    <dgm:pt modelId="{96488BFC-CAA1-4F9E-B292-FF332A0B7829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lnSpc>
              <a:spcPct val="150000"/>
            </a:lnSpc>
            <a:buFont typeface="Courier New" panose="02070309020205020404" pitchFamily="49" charset="0"/>
            <a:buChar char="o"/>
          </a:pPr>
          <a:r>
            <a:rPr lang="it-IT" sz="1900" b="0" dirty="0">
              <a:solidFill>
                <a:srgbClr val="1A4570"/>
              </a:solidFill>
            </a:rPr>
            <a:t>Psicologiche</a:t>
          </a:r>
        </a:p>
      </dgm:t>
    </dgm:pt>
    <dgm:pt modelId="{FB25AE84-64A6-4777-B2FB-2D14B27DA500}" type="parTrans" cxnId="{C62978A0-A54A-4F0B-B8DD-DB59FEB8EBE8}">
      <dgm:prSet/>
      <dgm:spPr>
        <a:solidFill>
          <a:schemeClr val="tx1"/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F5D4B668-14FD-4C85-A682-10E3C4847654}" type="sibTrans" cxnId="{C62978A0-A54A-4F0B-B8DD-DB59FEB8EBE8}">
      <dgm:prSet/>
      <dgm:spPr/>
      <dgm:t>
        <a:bodyPr/>
        <a:lstStyle/>
        <a:p>
          <a:endParaRPr lang="en-US" dirty="0"/>
        </a:p>
      </dgm:t>
    </dgm:pt>
    <dgm:pt modelId="{1BDEDF66-FD78-45CD-BD82-0A14718A6211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it-IT" dirty="0">
              <a:solidFill>
                <a:srgbClr val="1A4570"/>
              </a:solidFill>
            </a:rPr>
            <a:t>Comportamentali</a:t>
          </a:r>
        </a:p>
      </dgm:t>
    </dgm:pt>
    <dgm:pt modelId="{2BF85A73-822C-4D7D-A13F-0E7458B4BF4F}" type="parTrans" cxnId="{E6A76F98-3DAF-4E6D-B3DA-CD5FD3DBAAC6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AA912686-22F2-4428-B778-D43779502793}" type="sibTrans" cxnId="{E6A76F98-3DAF-4E6D-B3DA-CD5FD3DBAAC6}">
      <dgm:prSet/>
      <dgm:spPr/>
      <dgm:t>
        <a:bodyPr/>
        <a:lstStyle/>
        <a:p>
          <a:endParaRPr lang="it-IT"/>
        </a:p>
      </dgm:t>
    </dgm:pt>
    <dgm:pt modelId="{302BCFBA-03B4-48EA-8674-08C3CE3D3504}" type="pres">
      <dgm:prSet presAssocID="{83FA0E3E-42FB-4F4D-A037-DA265608AF3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13D7E7-0FAD-4005-81D0-DAACF064EE0E}" type="pres">
      <dgm:prSet presAssocID="{A6125F2B-45D4-4968-808B-E7F1FA6B9AA9}" presName="hierRoot1" presStyleCnt="0">
        <dgm:presLayoutVars>
          <dgm:hierBranch val="init"/>
        </dgm:presLayoutVars>
      </dgm:prSet>
      <dgm:spPr/>
    </dgm:pt>
    <dgm:pt modelId="{904E132A-4836-4BD0-A986-F9988BCF1865}" type="pres">
      <dgm:prSet presAssocID="{A6125F2B-45D4-4968-808B-E7F1FA6B9AA9}" presName="rootComposite1" presStyleCnt="0"/>
      <dgm:spPr/>
    </dgm:pt>
    <dgm:pt modelId="{EBBE0DE6-9A4F-4839-BD86-7BC72D0B4C2E}" type="pres">
      <dgm:prSet presAssocID="{A6125F2B-45D4-4968-808B-E7F1FA6B9AA9}" presName="rootText1" presStyleLbl="alignAcc1" presStyleIdx="0" presStyleCnt="0">
        <dgm:presLayoutVars>
          <dgm:chPref val="3"/>
        </dgm:presLayoutVars>
      </dgm:prSet>
      <dgm:spPr/>
    </dgm:pt>
    <dgm:pt modelId="{9735A51E-680A-4DB4-97A8-53E8ACEC0C30}" type="pres">
      <dgm:prSet presAssocID="{A6125F2B-45D4-4968-808B-E7F1FA6B9AA9}" presName="topArc1" presStyleLbl="parChTrans1D1" presStyleIdx="0" presStyleCnt="6"/>
      <dgm:spPr/>
    </dgm:pt>
    <dgm:pt modelId="{E8BBF670-1EB6-49BB-8A68-8B0A33645E80}" type="pres">
      <dgm:prSet presAssocID="{A6125F2B-45D4-4968-808B-E7F1FA6B9AA9}" presName="bottomArc1" presStyleLbl="parChTrans1D1" presStyleIdx="1" presStyleCnt="6"/>
      <dgm:spPr/>
    </dgm:pt>
    <dgm:pt modelId="{2BE20453-928A-47AE-A2BB-E8172A4A09AB}" type="pres">
      <dgm:prSet presAssocID="{A6125F2B-45D4-4968-808B-E7F1FA6B9AA9}" presName="topConnNode1" presStyleLbl="node1" presStyleIdx="0" presStyleCnt="0"/>
      <dgm:spPr/>
    </dgm:pt>
    <dgm:pt modelId="{E6744730-4E5A-405E-AEEF-C818370F5164}" type="pres">
      <dgm:prSet presAssocID="{A6125F2B-45D4-4968-808B-E7F1FA6B9AA9}" presName="hierChild2" presStyleCnt="0"/>
      <dgm:spPr/>
    </dgm:pt>
    <dgm:pt modelId="{715314DE-4F35-427B-851E-F70EE3F218A8}" type="pres">
      <dgm:prSet presAssocID="{FB25AE84-64A6-4777-B2FB-2D14B27DA500}" presName="Name28" presStyleLbl="parChTrans1D2" presStyleIdx="0" presStyleCnt="2"/>
      <dgm:spPr/>
    </dgm:pt>
    <dgm:pt modelId="{4C521CA4-3F7E-45FF-ACF4-BAB304415810}" type="pres">
      <dgm:prSet presAssocID="{96488BFC-CAA1-4F9E-B292-FF332A0B7829}" presName="hierRoot2" presStyleCnt="0">
        <dgm:presLayoutVars>
          <dgm:hierBranch val="init"/>
        </dgm:presLayoutVars>
      </dgm:prSet>
      <dgm:spPr/>
    </dgm:pt>
    <dgm:pt modelId="{8F41735C-66B3-4B88-8AB6-1E15DA1E8357}" type="pres">
      <dgm:prSet presAssocID="{96488BFC-CAA1-4F9E-B292-FF332A0B7829}" presName="rootComposite2" presStyleCnt="0"/>
      <dgm:spPr/>
    </dgm:pt>
    <dgm:pt modelId="{DF260BA2-7BD6-41AC-B8BA-E3D8C33143EE}" type="pres">
      <dgm:prSet presAssocID="{96488BFC-CAA1-4F9E-B292-FF332A0B7829}" presName="rootText2" presStyleLbl="alignAcc1" presStyleIdx="0" presStyleCnt="0">
        <dgm:presLayoutVars>
          <dgm:chPref val="3"/>
        </dgm:presLayoutVars>
      </dgm:prSet>
      <dgm:spPr/>
    </dgm:pt>
    <dgm:pt modelId="{B96AA592-32F0-4D09-91E5-844845B2ED05}" type="pres">
      <dgm:prSet presAssocID="{96488BFC-CAA1-4F9E-B292-FF332A0B7829}" presName="topArc2" presStyleLbl="parChTrans1D1" presStyleIdx="2" presStyleCnt="6"/>
      <dgm:spPr/>
    </dgm:pt>
    <dgm:pt modelId="{52E14D58-3968-4380-A80F-8B9A6CE159BC}" type="pres">
      <dgm:prSet presAssocID="{96488BFC-CAA1-4F9E-B292-FF332A0B7829}" presName="bottomArc2" presStyleLbl="parChTrans1D1" presStyleIdx="3" presStyleCnt="6"/>
      <dgm:spPr/>
    </dgm:pt>
    <dgm:pt modelId="{D809A329-1A45-4B66-B317-5156BC699C41}" type="pres">
      <dgm:prSet presAssocID="{96488BFC-CAA1-4F9E-B292-FF332A0B7829}" presName="topConnNode2" presStyleLbl="node2" presStyleIdx="0" presStyleCnt="0"/>
      <dgm:spPr/>
    </dgm:pt>
    <dgm:pt modelId="{7DAB33FA-39FD-4B5D-970E-0522E15CF207}" type="pres">
      <dgm:prSet presAssocID="{96488BFC-CAA1-4F9E-B292-FF332A0B7829}" presName="hierChild4" presStyleCnt="0"/>
      <dgm:spPr/>
    </dgm:pt>
    <dgm:pt modelId="{965113D5-516E-4F68-B08D-C8F0BE9B3407}" type="pres">
      <dgm:prSet presAssocID="{96488BFC-CAA1-4F9E-B292-FF332A0B7829}" presName="hierChild5" presStyleCnt="0"/>
      <dgm:spPr/>
    </dgm:pt>
    <dgm:pt modelId="{646E7A17-6FE0-4DDC-950E-1036CF8A6056}" type="pres">
      <dgm:prSet presAssocID="{2BF85A73-822C-4D7D-A13F-0E7458B4BF4F}" presName="Name28" presStyleLbl="parChTrans1D2" presStyleIdx="1" presStyleCnt="2"/>
      <dgm:spPr/>
    </dgm:pt>
    <dgm:pt modelId="{6C137FDA-30C5-438A-9846-F2EDFB75BD22}" type="pres">
      <dgm:prSet presAssocID="{1BDEDF66-FD78-45CD-BD82-0A14718A6211}" presName="hierRoot2" presStyleCnt="0">
        <dgm:presLayoutVars>
          <dgm:hierBranch val="init"/>
        </dgm:presLayoutVars>
      </dgm:prSet>
      <dgm:spPr/>
    </dgm:pt>
    <dgm:pt modelId="{BC5CAB0A-28A1-4BCB-A9B3-CBA0D64182DA}" type="pres">
      <dgm:prSet presAssocID="{1BDEDF66-FD78-45CD-BD82-0A14718A6211}" presName="rootComposite2" presStyleCnt="0"/>
      <dgm:spPr/>
    </dgm:pt>
    <dgm:pt modelId="{D72A84F9-F752-465D-AF08-19BB9B22F7A8}" type="pres">
      <dgm:prSet presAssocID="{1BDEDF66-FD78-45CD-BD82-0A14718A6211}" presName="rootText2" presStyleLbl="alignAcc1" presStyleIdx="0" presStyleCnt="0">
        <dgm:presLayoutVars>
          <dgm:chPref val="3"/>
        </dgm:presLayoutVars>
      </dgm:prSet>
      <dgm:spPr/>
    </dgm:pt>
    <dgm:pt modelId="{DAFB9376-D584-42D6-A4D0-0D07D359CD2C}" type="pres">
      <dgm:prSet presAssocID="{1BDEDF66-FD78-45CD-BD82-0A14718A6211}" presName="topArc2" presStyleLbl="parChTrans1D1" presStyleIdx="4" presStyleCnt="6"/>
      <dgm:spPr/>
    </dgm:pt>
    <dgm:pt modelId="{E739A5BC-03F9-46C0-A3B9-8AF0494499B5}" type="pres">
      <dgm:prSet presAssocID="{1BDEDF66-FD78-45CD-BD82-0A14718A6211}" presName="bottomArc2" presStyleLbl="parChTrans1D1" presStyleIdx="5" presStyleCnt="6"/>
      <dgm:spPr/>
    </dgm:pt>
    <dgm:pt modelId="{ADBCBFAA-05CA-489A-AEA4-F9BDF2CCF724}" type="pres">
      <dgm:prSet presAssocID="{1BDEDF66-FD78-45CD-BD82-0A14718A6211}" presName="topConnNode2" presStyleLbl="node2" presStyleIdx="0" presStyleCnt="0"/>
      <dgm:spPr/>
    </dgm:pt>
    <dgm:pt modelId="{8683F28A-BA32-4683-9966-6D01BEB9ADB6}" type="pres">
      <dgm:prSet presAssocID="{1BDEDF66-FD78-45CD-BD82-0A14718A6211}" presName="hierChild4" presStyleCnt="0"/>
      <dgm:spPr/>
    </dgm:pt>
    <dgm:pt modelId="{3C0202E3-84D3-4A59-9E52-5B24CEABA73E}" type="pres">
      <dgm:prSet presAssocID="{1BDEDF66-FD78-45CD-BD82-0A14718A6211}" presName="hierChild5" presStyleCnt="0"/>
      <dgm:spPr/>
    </dgm:pt>
    <dgm:pt modelId="{740A0891-EC07-4F3A-9CF1-7FF4D61FEFFB}" type="pres">
      <dgm:prSet presAssocID="{A6125F2B-45D4-4968-808B-E7F1FA6B9AA9}" presName="hierChild3" presStyleCnt="0"/>
      <dgm:spPr/>
    </dgm:pt>
  </dgm:ptLst>
  <dgm:cxnLst>
    <dgm:cxn modelId="{D2432D05-5667-47E6-BBE0-74C4D5069BC5}" type="presOf" srcId="{2BF85A73-822C-4D7D-A13F-0E7458B4BF4F}" destId="{646E7A17-6FE0-4DDC-950E-1036CF8A6056}" srcOrd="0" destOrd="0" presId="urn:microsoft.com/office/officeart/2008/layout/HalfCircleOrganizationChart"/>
    <dgm:cxn modelId="{F8DC6920-4A96-44C8-9B61-5761DCFB46C9}" srcId="{83FA0E3E-42FB-4F4D-A037-DA265608AF31}" destId="{A6125F2B-45D4-4968-808B-E7F1FA6B9AA9}" srcOrd="0" destOrd="0" parTransId="{A69BBA67-09EE-4CBA-AF8A-58D713EF8C4E}" sibTransId="{6DD91941-CC2F-4084-B841-B46FDF6B20B1}"/>
    <dgm:cxn modelId="{3164C023-2A44-428C-B0D9-8239013BAE5B}" type="presOf" srcId="{FB25AE84-64A6-4777-B2FB-2D14B27DA500}" destId="{715314DE-4F35-427B-851E-F70EE3F218A8}" srcOrd="0" destOrd="0" presId="urn:microsoft.com/office/officeart/2008/layout/HalfCircleOrganizationChart"/>
    <dgm:cxn modelId="{6DBBF726-5107-4890-B349-4982718CC161}" type="presOf" srcId="{96488BFC-CAA1-4F9E-B292-FF332A0B7829}" destId="{D809A329-1A45-4B66-B317-5156BC699C41}" srcOrd="1" destOrd="0" presId="urn:microsoft.com/office/officeart/2008/layout/HalfCircleOrganizationChart"/>
    <dgm:cxn modelId="{52DD3E5F-1BC8-4B5A-A459-59C697C06742}" type="presOf" srcId="{96488BFC-CAA1-4F9E-B292-FF332A0B7829}" destId="{DF260BA2-7BD6-41AC-B8BA-E3D8C33143EE}" srcOrd="0" destOrd="0" presId="urn:microsoft.com/office/officeart/2008/layout/HalfCircleOrganizationChart"/>
    <dgm:cxn modelId="{BA37AF4D-2509-4530-8BC1-8BDCB710375E}" type="presOf" srcId="{1BDEDF66-FD78-45CD-BD82-0A14718A6211}" destId="{ADBCBFAA-05CA-489A-AEA4-F9BDF2CCF724}" srcOrd="1" destOrd="0" presId="urn:microsoft.com/office/officeart/2008/layout/HalfCircleOrganizationChart"/>
    <dgm:cxn modelId="{CC47E952-7B6B-44CC-B565-B809B2EA2DCA}" type="presOf" srcId="{A6125F2B-45D4-4968-808B-E7F1FA6B9AA9}" destId="{2BE20453-928A-47AE-A2BB-E8172A4A09AB}" srcOrd="1" destOrd="0" presId="urn:microsoft.com/office/officeart/2008/layout/HalfCircleOrganizationChart"/>
    <dgm:cxn modelId="{E6A76F98-3DAF-4E6D-B3DA-CD5FD3DBAAC6}" srcId="{A6125F2B-45D4-4968-808B-E7F1FA6B9AA9}" destId="{1BDEDF66-FD78-45CD-BD82-0A14718A6211}" srcOrd="1" destOrd="0" parTransId="{2BF85A73-822C-4D7D-A13F-0E7458B4BF4F}" sibTransId="{AA912686-22F2-4428-B778-D43779502793}"/>
    <dgm:cxn modelId="{C62978A0-A54A-4F0B-B8DD-DB59FEB8EBE8}" srcId="{A6125F2B-45D4-4968-808B-E7F1FA6B9AA9}" destId="{96488BFC-CAA1-4F9E-B292-FF332A0B7829}" srcOrd="0" destOrd="0" parTransId="{FB25AE84-64A6-4777-B2FB-2D14B27DA500}" sibTransId="{F5D4B668-14FD-4C85-A682-10E3C4847654}"/>
    <dgm:cxn modelId="{AF4C08B0-20CE-4644-B99B-14948C0694CA}" type="presOf" srcId="{83FA0E3E-42FB-4F4D-A037-DA265608AF31}" destId="{302BCFBA-03B4-48EA-8674-08C3CE3D3504}" srcOrd="0" destOrd="0" presId="urn:microsoft.com/office/officeart/2008/layout/HalfCircleOrganizationChart"/>
    <dgm:cxn modelId="{EAF773E0-300E-4D60-A375-4F2D3B955F80}" type="presOf" srcId="{A6125F2B-45D4-4968-808B-E7F1FA6B9AA9}" destId="{EBBE0DE6-9A4F-4839-BD86-7BC72D0B4C2E}" srcOrd="0" destOrd="0" presId="urn:microsoft.com/office/officeart/2008/layout/HalfCircleOrganizationChart"/>
    <dgm:cxn modelId="{7C9B54F1-491B-4075-AC82-E964DCCEE327}" type="presOf" srcId="{1BDEDF66-FD78-45CD-BD82-0A14718A6211}" destId="{D72A84F9-F752-465D-AF08-19BB9B22F7A8}" srcOrd="0" destOrd="0" presId="urn:microsoft.com/office/officeart/2008/layout/HalfCircleOrganizationChart"/>
    <dgm:cxn modelId="{C0AB1F47-9975-4694-BE8C-AA59232CAA84}" type="presParOf" srcId="{302BCFBA-03B4-48EA-8674-08C3CE3D3504}" destId="{E213D7E7-0FAD-4005-81D0-DAACF064EE0E}" srcOrd="0" destOrd="0" presId="urn:microsoft.com/office/officeart/2008/layout/HalfCircleOrganizationChart"/>
    <dgm:cxn modelId="{71740B77-FCC2-4731-B12A-B5ABA440785E}" type="presParOf" srcId="{E213D7E7-0FAD-4005-81D0-DAACF064EE0E}" destId="{904E132A-4836-4BD0-A986-F9988BCF1865}" srcOrd="0" destOrd="0" presId="urn:microsoft.com/office/officeart/2008/layout/HalfCircleOrganizationChart"/>
    <dgm:cxn modelId="{31743AD5-9C4B-4E6C-A78D-A63BA0BEEE08}" type="presParOf" srcId="{904E132A-4836-4BD0-A986-F9988BCF1865}" destId="{EBBE0DE6-9A4F-4839-BD86-7BC72D0B4C2E}" srcOrd="0" destOrd="0" presId="urn:microsoft.com/office/officeart/2008/layout/HalfCircleOrganizationChart"/>
    <dgm:cxn modelId="{4EBC3B97-08B5-4525-ABE6-B9B6E76A1230}" type="presParOf" srcId="{904E132A-4836-4BD0-A986-F9988BCF1865}" destId="{9735A51E-680A-4DB4-97A8-53E8ACEC0C30}" srcOrd="1" destOrd="0" presId="urn:microsoft.com/office/officeart/2008/layout/HalfCircleOrganizationChart"/>
    <dgm:cxn modelId="{7019299D-7045-43FE-9F90-F6CBB93CC817}" type="presParOf" srcId="{904E132A-4836-4BD0-A986-F9988BCF1865}" destId="{E8BBF670-1EB6-49BB-8A68-8B0A33645E80}" srcOrd="2" destOrd="0" presId="urn:microsoft.com/office/officeart/2008/layout/HalfCircleOrganizationChart"/>
    <dgm:cxn modelId="{0D5C27DF-69C3-4E05-9645-8ADAE55FE984}" type="presParOf" srcId="{904E132A-4836-4BD0-A986-F9988BCF1865}" destId="{2BE20453-928A-47AE-A2BB-E8172A4A09AB}" srcOrd="3" destOrd="0" presId="urn:microsoft.com/office/officeart/2008/layout/HalfCircleOrganizationChart"/>
    <dgm:cxn modelId="{B60414C5-A6F1-4446-A031-E3E5D4357FEA}" type="presParOf" srcId="{E213D7E7-0FAD-4005-81D0-DAACF064EE0E}" destId="{E6744730-4E5A-405E-AEEF-C818370F5164}" srcOrd="1" destOrd="0" presId="urn:microsoft.com/office/officeart/2008/layout/HalfCircleOrganizationChart"/>
    <dgm:cxn modelId="{8219C4FA-0C2F-4B8F-B39E-192247CB69CC}" type="presParOf" srcId="{E6744730-4E5A-405E-AEEF-C818370F5164}" destId="{715314DE-4F35-427B-851E-F70EE3F218A8}" srcOrd="0" destOrd="0" presId="urn:microsoft.com/office/officeart/2008/layout/HalfCircleOrganizationChart"/>
    <dgm:cxn modelId="{609D11BC-7A6F-4F5E-9A38-ED599448B953}" type="presParOf" srcId="{E6744730-4E5A-405E-AEEF-C818370F5164}" destId="{4C521CA4-3F7E-45FF-ACF4-BAB304415810}" srcOrd="1" destOrd="0" presId="urn:microsoft.com/office/officeart/2008/layout/HalfCircleOrganizationChart"/>
    <dgm:cxn modelId="{736EBA4F-4A79-4D37-98A2-C94220F0C7F6}" type="presParOf" srcId="{4C521CA4-3F7E-45FF-ACF4-BAB304415810}" destId="{8F41735C-66B3-4B88-8AB6-1E15DA1E8357}" srcOrd="0" destOrd="0" presId="urn:microsoft.com/office/officeart/2008/layout/HalfCircleOrganizationChart"/>
    <dgm:cxn modelId="{CE0ED56B-DB3B-466C-8DD8-EA9C58B53874}" type="presParOf" srcId="{8F41735C-66B3-4B88-8AB6-1E15DA1E8357}" destId="{DF260BA2-7BD6-41AC-B8BA-E3D8C33143EE}" srcOrd="0" destOrd="0" presId="urn:microsoft.com/office/officeart/2008/layout/HalfCircleOrganizationChart"/>
    <dgm:cxn modelId="{E20471F4-3847-45C0-9165-621825B91104}" type="presParOf" srcId="{8F41735C-66B3-4B88-8AB6-1E15DA1E8357}" destId="{B96AA592-32F0-4D09-91E5-844845B2ED05}" srcOrd="1" destOrd="0" presId="urn:microsoft.com/office/officeart/2008/layout/HalfCircleOrganizationChart"/>
    <dgm:cxn modelId="{429FC46D-8A99-4A77-A766-55C4F5F7A7A4}" type="presParOf" srcId="{8F41735C-66B3-4B88-8AB6-1E15DA1E8357}" destId="{52E14D58-3968-4380-A80F-8B9A6CE159BC}" srcOrd="2" destOrd="0" presId="urn:microsoft.com/office/officeart/2008/layout/HalfCircleOrganizationChart"/>
    <dgm:cxn modelId="{BC215F4B-E563-48E0-8AE4-75456093FD5D}" type="presParOf" srcId="{8F41735C-66B3-4B88-8AB6-1E15DA1E8357}" destId="{D809A329-1A45-4B66-B317-5156BC699C41}" srcOrd="3" destOrd="0" presId="urn:microsoft.com/office/officeart/2008/layout/HalfCircleOrganizationChart"/>
    <dgm:cxn modelId="{297E2224-CB4A-483D-930C-A79826D867D6}" type="presParOf" srcId="{4C521CA4-3F7E-45FF-ACF4-BAB304415810}" destId="{7DAB33FA-39FD-4B5D-970E-0522E15CF207}" srcOrd="1" destOrd="0" presId="urn:microsoft.com/office/officeart/2008/layout/HalfCircleOrganizationChart"/>
    <dgm:cxn modelId="{68DC4B41-4001-43A2-8286-7FCB035C6BA0}" type="presParOf" srcId="{4C521CA4-3F7E-45FF-ACF4-BAB304415810}" destId="{965113D5-516E-4F68-B08D-C8F0BE9B3407}" srcOrd="2" destOrd="0" presId="urn:microsoft.com/office/officeart/2008/layout/HalfCircleOrganizationChart"/>
    <dgm:cxn modelId="{B979394A-FA48-4B1C-A580-F940748E55E2}" type="presParOf" srcId="{E6744730-4E5A-405E-AEEF-C818370F5164}" destId="{646E7A17-6FE0-4DDC-950E-1036CF8A6056}" srcOrd="2" destOrd="0" presId="urn:microsoft.com/office/officeart/2008/layout/HalfCircleOrganizationChart"/>
    <dgm:cxn modelId="{EA017231-DF4B-44CD-938F-4901C92AEE52}" type="presParOf" srcId="{E6744730-4E5A-405E-AEEF-C818370F5164}" destId="{6C137FDA-30C5-438A-9846-F2EDFB75BD22}" srcOrd="3" destOrd="0" presId="urn:microsoft.com/office/officeart/2008/layout/HalfCircleOrganizationChart"/>
    <dgm:cxn modelId="{F5B819F0-9FFB-40C0-9037-20FCB6AA4103}" type="presParOf" srcId="{6C137FDA-30C5-438A-9846-F2EDFB75BD22}" destId="{BC5CAB0A-28A1-4BCB-A9B3-CBA0D64182DA}" srcOrd="0" destOrd="0" presId="urn:microsoft.com/office/officeart/2008/layout/HalfCircleOrganizationChart"/>
    <dgm:cxn modelId="{6B30900F-DDEA-423F-BA1E-E492D04A8B5E}" type="presParOf" srcId="{BC5CAB0A-28A1-4BCB-A9B3-CBA0D64182DA}" destId="{D72A84F9-F752-465D-AF08-19BB9B22F7A8}" srcOrd="0" destOrd="0" presId="urn:microsoft.com/office/officeart/2008/layout/HalfCircleOrganizationChart"/>
    <dgm:cxn modelId="{13B87B47-41EA-4549-A12C-FFA8B5D6EBF0}" type="presParOf" srcId="{BC5CAB0A-28A1-4BCB-A9B3-CBA0D64182DA}" destId="{DAFB9376-D584-42D6-A4D0-0D07D359CD2C}" srcOrd="1" destOrd="0" presId="urn:microsoft.com/office/officeart/2008/layout/HalfCircleOrganizationChart"/>
    <dgm:cxn modelId="{C6FD7584-4CD5-4FC9-BC96-A5C73752EFF9}" type="presParOf" srcId="{BC5CAB0A-28A1-4BCB-A9B3-CBA0D64182DA}" destId="{E739A5BC-03F9-46C0-A3B9-8AF0494499B5}" srcOrd="2" destOrd="0" presId="urn:microsoft.com/office/officeart/2008/layout/HalfCircleOrganizationChart"/>
    <dgm:cxn modelId="{CCB8942B-7E83-497F-8B25-88E533E4B2E2}" type="presParOf" srcId="{BC5CAB0A-28A1-4BCB-A9B3-CBA0D64182DA}" destId="{ADBCBFAA-05CA-489A-AEA4-F9BDF2CCF724}" srcOrd="3" destOrd="0" presId="urn:microsoft.com/office/officeart/2008/layout/HalfCircleOrganizationChart"/>
    <dgm:cxn modelId="{9830AEF1-6884-4AC2-A459-0631F2622D66}" type="presParOf" srcId="{6C137FDA-30C5-438A-9846-F2EDFB75BD22}" destId="{8683F28A-BA32-4683-9966-6D01BEB9ADB6}" srcOrd="1" destOrd="0" presId="urn:microsoft.com/office/officeart/2008/layout/HalfCircleOrganizationChart"/>
    <dgm:cxn modelId="{A6504828-A1C0-439B-ACEB-A84DC64F8A68}" type="presParOf" srcId="{6C137FDA-30C5-438A-9846-F2EDFB75BD22}" destId="{3C0202E3-84D3-4A59-9E52-5B24CEABA73E}" srcOrd="2" destOrd="0" presId="urn:microsoft.com/office/officeart/2008/layout/HalfCircleOrganizationChart"/>
    <dgm:cxn modelId="{5349302A-BB6B-4775-A145-5B8C8EC43ED8}" type="presParOf" srcId="{E213D7E7-0FAD-4005-81D0-DAACF064EE0E}" destId="{740A0891-EC07-4F3A-9CF1-7FF4D61FEFFB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FA0E3E-42FB-4F4D-A037-DA265608AF31}" type="doc">
      <dgm:prSet loTypeId="urn:microsoft.com/office/officeart/2008/layout/HalfCircleOrganizationChart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125F2B-45D4-4968-808B-E7F1FA6B9AA9}">
      <dgm:prSet/>
      <dgm:spPr>
        <a:solidFill>
          <a:schemeClr val="bg1"/>
        </a:solidFill>
        <a:ln>
          <a:solidFill>
            <a:srgbClr val="1A4570"/>
          </a:solidFill>
        </a:ln>
      </dgm:spPr>
      <dgm:t>
        <a:bodyPr/>
        <a:lstStyle/>
        <a:p>
          <a:pPr algn="ctr"/>
          <a:r>
            <a:rPr lang="it-IT" b="1" dirty="0">
              <a:solidFill>
                <a:srgbClr val="C00000"/>
              </a:solidFill>
            </a:rPr>
            <a:t>Obiettivi della ricerca</a:t>
          </a:r>
          <a:endParaRPr lang="en-US" b="1" dirty="0">
            <a:solidFill>
              <a:srgbClr val="C00000"/>
            </a:solidFill>
          </a:endParaRPr>
        </a:p>
      </dgm:t>
    </dgm:pt>
    <dgm:pt modelId="{A69BBA67-09EE-4CBA-AF8A-58D713EF8C4E}" type="parTrans" cxnId="{F8DC6920-4A96-44C8-9B61-5761DCFB46C9}">
      <dgm:prSet/>
      <dgm:spPr/>
      <dgm:t>
        <a:bodyPr/>
        <a:lstStyle/>
        <a:p>
          <a:endParaRPr lang="en-US"/>
        </a:p>
      </dgm:t>
    </dgm:pt>
    <dgm:pt modelId="{6DD91941-CC2F-4084-B841-B46FDF6B20B1}" type="sibTrans" cxnId="{F8DC6920-4A96-44C8-9B61-5761DCFB46C9}">
      <dgm:prSet/>
      <dgm:spPr/>
      <dgm:t>
        <a:bodyPr/>
        <a:lstStyle/>
        <a:p>
          <a:endParaRPr lang="en-US"/>
        </a:p>
      </dgm:t>
    </dgm:pt>
    <dgm:pt modelId="{96488BFC-CAA1-4F9E-B292-FF332A0B7829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 algn="ctr"/>
          <a:r>
            <a:rPr lang="it-IT" dirty="0">
              <a:solidFill>
                <a:srgbClr val="1A4570"/>
              </a:solidFill>
            </a:rPr>
            <a:t>Valutare la relazione tra ADHD e gravità della </a:t>
          </a:r>
          <a:r>
            <a:rPr lang="it-IT" i="1" dirty="0">
              <a:solidFill>
                <a:srgbClr val="1A4570"/>
              </a:solidFill>
            </a:rPr>
            <a:t>food </a:t>
          </a:r>
          <a:r>
            <a:rPr lang="it-IT" i="1" dirty="0" err="1">
              <a:solidFill>
                <a:srgbClr val="1A4570"/>
              </a:solidFill>
            </a:rPr>
            <a:t>addiction</a:t>
          </a:r>
          <a:r>
            <a:rPr lang="it-IT" i="1" dirty="0">
              <a:solidFill>
                <a:srgbClr val="1A4570"/>
              </a:solidFill>
            </a:rPr>
            <a:t> </a:t>
          </a:r>
          <a:r>
            <a:rPr lang="it-IT" dirty="0">
              <a:solidFill>
                <a:srgbClr val="1A4570"/>
              </a:solidFill>
            </a:rPr>
            <a:t>in candidati a chirurgia bariatrica</a:t>
          </a:r>
        </a:p>
      </dgm:t>
    </dgm:pt>
    <dgm:pt modelId="{FB25AE84-64A6-4777-B2FB-2D14B27DA500}" type="parTrans" cxnId="{C62978A0-A54A-4F0B-B8DD-DB59FEB8EBE8}">
      <dgm:prSet/>
      <dgm:spPr>
        <a:solidFill>
          <a:schemeClr val="tx1"/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F5D4B668-14FD-4C85-A682-10E3C4847654}" type="sibTrans" cxnId="{C62978A0-A54A-4F0B-B8DD-DB59FEB8EBE8}">
      <dgm:prSet/>
      <dgm:spPr/>
      <dgm:t>
        <a:bodyPr/>
        <a:lstStyle/>
        <a:p>
          <a:endParaRPr lang="en-US"/>
        </a:p>
      </dgm:t>
    </dgm:pt>
    <dgm:pt modelId="{08222322-AF63-4247-B3AF-73B24C8E7772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it-IT" dirty="0">
              <a:solidFill>
                <a:srgbClr val="1A4570"/>
              </a:solidFill>
            </a:rPr>
            <a:t>Esaminare nella relazione tra sintomi ADHD e stigma interiorizzato:</a:t>
          </a:r>
        </a:p>
      </dgm:t>
    </dgm:pt>
    <dgm:pt modelId="{955EF434-6510-46AC-B210-BBDE2A3F0307}" type="parTrans" cxnId="{15D568D2-AE9D-4E44-9EE9-4A3628729097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91760E94-837C-4FC9-93BF-A706CAB9F0D6}" type="sibTrans" cxnId="{15D568D2-AE9D-4E44-9EE9-4A3628729097}">
      <dgm:prSet/>
      <dgm:spPr/>
      <dgm:t>
        <a:bodyPr/>
        <a:lstStyle/>
        <a:p>
          <a:endParaRPr lang="it-IT"/>
        </a:p>
      </dgm:t>
    </dgm:pt>
    <dgm:pt modelId="{8BE6916C-8515-4706-9712-13709DED6AC7}">
      <dgm:prSet/>
      <dgm:spPr>
        <a:solidFill>
          <a:schemeClr val="bg1"/>
        </a:solidFill>
        <a:ln w="0">
          <a:solidFill>
            <a:srgbClr val="1A4570"/>
          </a:solidFill>
        </a:ln>
      </dgm:spPr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it-IT" dirty="0">
              <a:solidFill>
                <a:srgbClr val="1A4570"/>
              </a:solidFill>
            </a:rPr>
            <a:t>il ruolo di mediazione della </a:t>
          </a:r>
          <a:r>
            <a:rPr lang="it-IT" i="1" dirty="0">
              <a:solidFill>
                <a:srgbClr val="1A4570"/>
              </a:solidFill>
            </a:rPr>
            <a:t>food </a:t>
          </a:r>
          <a:r>
            <a:rPr lang="it-IT" i="1" dirty="0" err="1">
              <a:solidFill>
                <a:srgbClr val="1A4570"/>
              </a:solidFill>
            </a:rPr>
            <a:t>addiction</a:t>
          </a:r>
          <a:r>
            <a:rPr lang="it-IT" i="1" dirty="0">
              <a:solidFill>
                <a:srgbClr val="1A4570"/>
              </a:solidFill>
            </a:rPr>
            <a:t> </a:t>
          </a:r>
          <a:r>
            <a:rPr lang="it-IT" dirty="0">
              <a:solidFill>
                <a:srgbClr val="1A4570"/>
              </a:solidFill>
            </a:rPr>
            <a:t>e della psicopatologia </a:t>
          </a:r>
          <a:endParaRPr lang="it-IT" dirty="0"/>
        </a:p>
      </dgm:t>
    </dgm:pt>
    <dgm:pt modelId="{9B3A8D65-07C1-4DC3-94C4-8F44BDFA1A76}" type="parTrans" cxnId="{D06F0CEE-96C6-4C23-BC78-ED1B0ACBE25C}">
      <dgm:prSet/>
      <dgm:spPr>
        <a:solidFill>
          <a:srgbClr val="4A66AC"/>
        </a:solidFill>
        <a:ln>
          <a:solidFill>
            <a:srgbClr val="4A66AC"/>
          </a:solidFill>
        </a:ln>
      </dgm:spPr>
      <dgm:t>
        <a:bodyPr/>
        <a:lstStyle/>
        <a:p>
          <a:endParaRPr lang="it-IT"/>
        </a:p>
      </dgm:t>
    </dgm:pt>
    <dgm:pt modelId="{E393D20A-4420-4369-8987-D9CB31811833}" type="sibTrans" cxnId="{D06F0CEE-96C6-4C23-BC78-ED1B0ACBE25C}">
      <dgm:prSet/>
      <dgm:spPr/>
      <dgm:t>
        <a:bodyPr/>
        <a:lstStyle/>
        <a:p>
          <a:endParaRPr lang="it-IT"/>
        </a:p>
      </dgm:t>
    </dgm:pt>
    <dgm:pt modelId="{DBE93A6B-66C4-4672-AC0C-83BC3B7AE9A1}">
      <dgm:prSet/>
      <dgm:spPr>
        <a:noFill/>
        <a:ln w="0">
          <a:solidFill>
            <a:srgbClr val="1A4570"/>
          </a:solidFill>
        </a:ln>
      </dgm:spPr>
      <dgm:t>
        <a:bodyPr/>
        <a:lstStyle/>
        <a:p>
          <a:r>
            <a:rPr lang="it-IT" dirty="0">
              <a:solidFill>
                <a:srgbClr val="1A4570"/>
              </a:solidFill>
            </a:rPr>
            <a:t>l’effetto di moderazione dei deficit metacognitivi </a:t>
          </a:r>
          <a:endParaRPr lang="it-IT" dirty="0"/>
        </a:p>
      </dgm:t>
    </dgm:pt>
    <dgm:pt modelId="{C3069416-B519-432B-8D32-7F593F37E6DE}" type="parTrans" cxnId="{389B0B81-DBF3-4630-85FE-773A17FDDF0B}">
      <dgm:prSet/>
      <dgm:spPr>
        <a:solidFill>
          <a:srgbClr val="6179B6"/>
        </a:solidFill>
        <a:ln>
          <a:solidFill>
            <a:srgbClr val="4A66AC"/>
          </a:solidFill>
        </a:ln>
      </dgm:spPr>
      <dgm:t>
        <a:bodyPr/>
        <a:lstStyle/>
        <a:p>
          <a:endParaRPr lang="it-IT"/>
        </a:p>
      </dgm:t>
    </dgm:pt>
    <dgm:pt modelId="{24F67B7C-9A94-4AD5-B95A-C960D5BAD2C5}" type="sibTrans" cxnId="{389B0B81-DBF3-4630-85FE-773A17FDDF0B}">
      <dgm:prSet/>
      <dgm:spPr/>
      <dgm:t>
        <a:bodyPr/>
        <a:lstStyle/>
        <a:p>
          <a:endParaRPr lang="it-IT"/>
        </a:p>
      </dgm:t>
    </dgm:pt>
    <dgm:pt modelId="{6E05E62C-0339-48BF-BDA0-47382449584B}" type="pres">
      <dgm:prSet presAssocID="{83FA0E3E-42FB-4F4D-A037-DA265608AF3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02557DF-7406-47BD-992D-72081595896A}" type="pres">
      <dgm:prSet presAssocID="{A6125F2B-45D4-4968-808B-E7F1FA6B9AA9}" presName="hierRoot1" presStyleCnt="0">
        <dgm:presLayoutVars>
          <dgm:hierBranch val="init"/>
        </dgm:presLayoutVars>
      </dgm:prSet>
      <dgm:spPr/>
    </dgm:pt>
    <dgm:pt modelId="{1E8CC31C-351F-4F62-90C8-917F6EC2A5AA}" type="pres">
      <dgm:prSet presAssocID="{A6125F2B-45D4-4968-808B-E7F1FA6B9AA9}" presName="rootComposite1" presStyleCnt="0"/>
      <dgm:spPr/>
    </dgm:pt>
    <dgm:pt modelId="{DE290A91-B23E-41D5-8133-DB9E30B47302}" type="pres">
      <dgm:prSet presAssocID="{A6125F2B-45D4-4968-808B-E7F1FA6B9AA9}" presName="rootText1" presStyleLbl="alignAcc1" presStyleIdx="0" presStyleCnt="0">
        <dgm:presLayoutVars>
          <dgm:chPref val="3"/>
        </dgm:presLayoutVars>
      </dgm:prSet>
      <dgm:spPr/>
    </dgm:pt>
    <dgm:pt modelId="{D76459F9-B7B1-4B8B-A9E6-8F51F2114A89}" type="pres">
      <dgm:prSet presAssocID="{A6125F2B-45D4-4968-808B-E7F1FA6B9AA9}" presName="topArc1" presStyleLbl="parChTrans1D1" presStyleIdx="0" presStyleCnt="10"/>
      <dgm:spPr/>
    </dgm:pt>
    <dgm:pt modelId="{27D55F47-DB7A-4957-B0FE-4276261B9F0B}" type="pres">
      <dgm:prSet presAssocID="{A6125F2B-45D4-4968-808B-E7F1FA6B9AA9}" presName="bottomArc1" presStyleLbl="parChTrans1D1" presStyleIdx="1" presStyleCnt="10"/>
      <dgm:spPr/>
    </dgm:pt>
    <dgm:pt modelId="{A2EF7086-EACC-4921-B62C-7CE6E49D8DB2}" type="pres">
      <dgm:prSet presAssocID="{A6125F2B-45D4-4968-808B-E7F1FA6B9AA9}" presName="topConnNode1" presStyleLbl="node1" presStyleIdx="0" presStyleCnt="0"/>
      <dgm:spPr/>
    </dgm:pt>
    <dgm:pt modelId="{BD449478-35D2-4D80-B646-1277AACDB245}" type="pres">
      <dgm:prSet presAssocID="{A6125F2B-45D4-4968-808B-E7F1FA6B9AA9}" presName="hierChild2" presStyleCnt="0"/>
      <dgm:spPr/>
    </dgm:pt>
    <dgm:pt modelId="{E98438F4-F795-4DF8-9138-B8FB7077A8CA}" type="pres">
      <dgm:prSet presAssocID="{FB25AE84-64A6-4777-B2FB-2D14B27DA500}" presName="Name28" presStyleLbl="parChTrans1D2" presStyleIdx="0" presStyleCnt="2"/>
      <dgm:spPr/>
    </dgm:pt>
    <dgm:pt modelId="{18C1BE8A-4B25-4532-B768-41625EC6DB8E}" type="pres">
      <dgm:prSet presAssocID="{96488BFC-CAA1-4F9E-B292-FF332A0B7829}" presName="hierRoot2" presStyleCnt="0">
        <dgm:presLayoutVars>
          <dgm:hierBranch val="init"/>
        </dgm:presLayoutVars>
      </dgm:prSet>
      <dgm:spPr/>
    </dgm:pt>
    <dgm:pt modelId="{7AC3F5E3-02FC-4F1E-B8B8-ED62FD7DBD96}" type="pres">
      <dgm:prSet presAssocID="{96488BFC-CAA1-4F9E-B292-FF332A0B7829}" presName="rootComposite2" presStyleCnt="0"/>
      <dgm:spPr/>
    </dgm:pt>
    <dgm:pt modelId="{B7B877F1-7A1D-40D0-9C08-9705496D9F2B}" type="pres">
      <dgm:prSet presAssocID="{96488BFC-CAA1-4F9E-B292-FF332A0B7829}" presName="rootText2" presStyleLbl="alignAcc1" presStyleIdx="0" presStyleCnt="0">
        <dgm:presLayoutVars>
          <dgm:chPref val="3"/>
        </dgm:presLayoutVars>
      </dgm:prSet>
      <dgm:spPr/>
    </dgm:pt>
    <dgm:pt modelId="{89C75F4F-A690-47A4-A032-89C98AFBA6ED}" type="pres">
      <dgm:prSet presAssocID="{96488BFC-CAA1-4F9E-B292-FF332A0B7829}" presName="topArc2" presStyleLbl="parChTrans1D1" presStyleIdx="2" presStyleCnt="10"/>
      <dgm:spPr/>
    </dgm:pt>
    <dgm:pt modelId="{565D31B2-1DB4-4340-9C0C-EE805DE6F2AA}" type="pres">
      <dgm:prSet presAssocID="{96488BFC-CAA1-4F9E-B292-FF332A0B7829}" presName="bottomArc2" presStyleLbl="parChTrans1D1" presStyleIdx="3" presStyleCnt="10"/>
      <dgm:spPr/>
    </dgm:pt>
    <dgm:pt modelId="{A54104D6-CB66-464A-85E1-39DF095A49DC}" type="pres">
      <dgm:prSet presAssocID="{96488BFC-CAA1-4F9E-B292-FF332A0B7829}" presName="topConnNode2" presStyleLbl="node2" presStyleIdx="0" presStyleCnt="0"/>
      <dgm:spPr/>
    </dgm:pt>
    <dgm:pt modelId="{8062B948-973C-4B33-B33A-BB3B06E36B4C}" type="pres">
      <dgm:prSet presAssocID="{96488BFC-CAA1-4F9E-B292-FF332A0B7829}" presName="hierChild4" presStyleCnt="0"/>
      <dgm:spPr/>
    </dgm:pt>
    <dgm:pt modelId="{F440E9C7-1FD4-49CF-92E6-3133597AB2AD}" type="pres">
      <dgm:prSet presAssocID="{96488BFC-CAA1-4F9E-B292-FF332A0B7829}" presName="hierChild5" presStyleCnt="0"/>
      <dgm:spPr/>
    </dgm:pt>
    <dgm:pt modelId="{F9B5D643-C4AC-4E36-BE19-C421E803D584}" type="pres">
      <dgm:prSet presAssocID="{955EF434-6510-46AC-B210-BBDE2A3F0307}" presName="Name28" presStyleLbl="parChTrans1D2" presStyleIdx="1" presStyleCnt="2"/>
      <dgm:spPr/>
    </dgm:pt>
    <dgm:pt modelId="{C767AEDE-D315-4B12-91C2-47503F5264FA}" type="pres">
      <dgm:prSet presAssocID="{08222322-AF63-4247-B3AF-73B24C8E7772}" presName="hierRoot2" presStyleCnt="0">
        <dgm:presLayoutVars>
          <dgm:hierBranch val="init"/>
        </dgm:presLayoutVars>
      </dgm:prSet>
      <dgm:spPr/>
    </dgm:pt>
    <dgm:pt modelId="{CE613520-9F0B-4DEB-B340-031FA287884B}" type="pres">
      <dgm:prSet presAssocID="{08222322-AF63-4247-B3AF-73B24C8E7772}" presName="rootComposite2" presStyleCnt="0"/>
      <dgm:spPr/>
    </dgm:pt>
    <dgm:pt modelId="{33261E71-02E7-4AF5-8093-12A46C3ADC7D}" type="pres">
      <dgm:prSet presAssocID="{08222322-AF63-4247-B3AF-73B24C8E7772}" presName="rootText2" presStyleLbl="alignAcc1" presStyleIdx="0" presStyleCnt="0">
        <dgm:presLayoutVars>
          <dgm:chPref val="3"/>
        </dgm:presLayoutVars>
      </dgm:prSet>
      <dgm:spPr/>
    </dgm:pt>
    <dgm:pt modelId="{24C632B4-2BC2-4543-B2C4-FF3FEB2190D6}" type="pres">
      <dgm:prSet presAssocID="{08222322-AF63-4247-B3AF-73B24C8E7772}" presName="topArc2" presStyleLbl="parChTrans1D1" presStyleIdx="4" presStyleCnt="10"/>
      <dgm:spPr/>
    </dgm:pt>
    <dgm:pt modelId="{2BDBE552-9C8E-4428-A20B-CE83585C7E0A}" type="pres">
      <dgm:prSet presAssocID="{08222322-AF63-4247-B3AF-73B24C8E7772}" presName="bottomArc2" presStyleLbl="parChTrans1D1" presStyleIdx="5" presStyleCnt="10"/>
      <dgm:spPr/>
    </dgm:pt>
    <dgm:pt modelId="{3B58ED23-9F22-473C-81F4-41B99F072A58}" type="pres">
      <dgm:prSet presAssocID="{08222322-AF63-4247-B3AF-73B24C8E7772}" presName="topConnNode2" presStyleLbl="node2" presStyleIdx="0" presStyleCnt="0"/>
      <dgm:spPr/>
    </dgm:pt>
    <dgm:pt modelId="{EBE0C999-79D2-492F-9E99-D7CC1FCF6007}" type="pres">
      <dgm:prSet presAssocID="{08222322-AF63-4247-B3AF-73B24C8E7772}" presName="hierChild4" presStyleCnt="0"/>
      <dgm:spPr/>
    </dgm:pt>
    <dgm:pt modelId="{8B0ACD15-FC5A-4890-8094-E359E8EDC51B}" type="pres">
      <dgm:prSet presAssocID="{9B3A8D65-07C1-4DC3-94C4-8F44BDFA1A76}" presName="Name28" presStyleLbl="parChTrans1D3" presStyleIdx="0" presStyleCnt="2"/>
      <dgm:spPr/>
    </dgm:pt>
    <dgm:pt modelId="{174350C8-3C8D-4194-B1B3-2ECA4DCA8AAB}" type="pres">
      <dgm:prSet presAssocID="{8BE6916C-8515-4706-9712-13709DED6AC7}" presName="hierRoot2" presStyleCnt="0">
        <dgm:presLayoutVars>
          <dgm:hierBranch val="init"/>
        </dgm:presLayoutVars>
      </dgm:prSet>
      <dgm:spPr/>
    </dgm:pt>
    <dgm:pt modelId="{D32EC7E2-1DB6-4C45-8C2C-80F5AF5DF76E}" type="pres">
      <dgm:prSet presAssocID="{8BE6916C-8515-4706-9712-13709DED6AC7}" presName="rootComposite2" presStyleCnt="0"/>
      <dgm:spPr/>
    </dgm:pt>
    <dgm:pt modelId="{1705C223-40E7-461B-96EB-796B1472E5BC}" type="pres">
      <dgm:prSet presAssocID="{8BE6916C-8515-4706-9712-13709DED6AC7}" presName="rootText2" presStyleLbl="alignAcc1" presStyleIdx="0" presStyleCnt="0">
        <dgm:presLayoutVars>
          <dgm:chPref val="3"/>
        </dgm:presLayoutVars>
      </dgm:prSet>
      <dgm:spPr/>
    </dgm:pt>
    <dgm:pt modelId="{9E89B673-43F7-4295-9140-AD6A43C70A54}" type="pres">
      <dgm:prSet presAssocID="{8BE6916C-8515-4706-9712-13709DED6AC7}" presName="topArc2" presStyleLbl="parChTrans1D1" presStyleIdx="6" presStyleCnt="10"/>
      <dgm:spPr/>
    </dgm:pt>
    <dgm:pt modelId="{496F5F55-6BB4-439F-8AF1-44ABD339D617}" type="pres">
      <dgm:prSet presAssocID="{8BE6916C-8515-4706-9712-13709DED6AC7}" presName="bottomArc2" presStyleLbl="parChTrans1D1" presStyleIdx="7" presStyleCnt="10"/>
      <dgm:spPr/>
    </dgm:pt>
    <dgm:pt modelId="{7C5E6289-E10A-4913-B1B5-9CEDD2C0DC7F}" type="pres">
      <dgm:prSet presAssocID="{8BE6916C-8515-4706-9712-13709DED6AC7}" presName="topConnNode2" presStyleLbl="node3" presStyleIdx="0" presStyleCnt="0"/>
      <dgm:spPr/>
    </dgm:pt>
    <dgm:pt modelId="{473E5487-BBAC-4064-BEC0-B18C2523A227}" type="pres">
      <dgm:prSet presAssocID="{8BE6916C-8515-4706-9712-13709DED6AC7}" presName="hierChild4" presStyleCnt="0"/>
      <dgm:spPr/>
    </dgm:pt>
    <dgm:pt modelId="{15DEE8B1-F206-48FB-B73D-9B0DA8D37EE3}" type="pres">
      <dgm:prSet presAssocID="{8BE6916C-8515-4706-9712-13709DED6AC7}" presName="hierChild5" presStyleCnt="0"/>
      <dgm:spPr/>
    </dgm:pt>
    <dgm:pt modelId="{DC5F034B-8ED9-4352-AF7F-13D93544E1DD}" type="pres">
      <dgm:prSet presAssocID="{C3069416-B519-432B-8D32-7F593F37E6DE}" presName="Name28" presStyleLbl="parChTrans1D3" presStyleIdx="1" presStyleCnt="2"/>
      <dgm:spPr/>
    </dgm:pt>
    <dgm:pt modelId="{8791E427-3EA2-44F4-A0F3-FC3A2A612CDA}" type="pres">
      <dgm:prSet presAssocID="{DBE93A6B-66C4-4672-AC0C-83BC3B7AE9A1}" presName="hierRoot2" presStyleCnt="0">
        <dgm:presLayoutVars>
          <dgm:hierBranch val="init"/>
        </dgm:presLayoutVars>
      </dgm:prSet>
      <dgm:spPr/>
    </dgm:pt>
    <dgm:pt modelId="{8580E719-3596-4710-AAAC-4F23E887A8C1}" type="pres">
      <dgm:prSet presAssocID="{DBE93A6B-66C4-4672-AC0C-83BC3B7AE9A1}" presName="rootComposite2" presStyleCnt="0"/>
      <dgm:spPr/>
    </dgm:pt>
    <dgm:pt modelId="{938F6A82-3906-4A3A-85A8-865597E57BA1}" type="pres">
      <dgm:prSet presAssocID="{DBE93A6B-66C4-4672-AC0C-83BC3B7AE9A1}" presName="rootText2" presStyleLbl="alignAcc1" presStyleIdx="0" presStyleCnt="0">
        <dgm:presLayoutVars>
          <dgm:chPref val="3"/>
        </dgm:presLayoutVars>
      </dgm:prSet>
      <dgm:spPr/>
    </dgm:pt>
    <dgm:pt modelId="{39E5F3A4-105F-4CBD-BB09-6EDE4F678A0A}" type="pres">
      <dgm:prSet presAssocID="{DBE93A6B-66C4-4672-AC0C-83BC3B7AE9A1}" presName="topArc2" presStyleLbl="parChTrans1D1" presStyleIdx="8" presStyleCnt="10"/>
      <dgm:spPr/>
    </dgm:pt>
    <dgm:pt modelId="{743ACC0C-B245-425D-9443-B9E73E6E0776}" type="pres">
      <dgm:prSet presAssocID="{DBE93A6B-66C4-4672-AC0C-83BC3B7AE9A1}" presName="bottomArc2" presStyleLbl="parChTrans1D1" presStyleIdx="9" presStyleCnt="10"/>
      <dgm:spPr/>
    </dgm:pt>
    <dgm:pt modelId="{BBBF7B4E-A48C-42A1-9B0C-729D163AC7D6}" type="pres">
      <dgm:prSet presAssocID="{DBE93A6B-66C4-4672-AC0C-83BC3B7AE9A1}" presName="topConnNode2" presStyleLbl="node3" presStyleIdx="0" presStyleCnt="0"/>
      <dgm:spPr/>
    </dgm:pt>
    <dgm:pt modelId="{31D1D445-BA95-4AC1-AA49-ABAC87A048F2}" type="pres">
      <dgm:prSet presAssocID="{DBE93A6B-66C4-4672-AC0C-83BC3B7AE9A1}" presName="hierChild4" presStyleCnt="0"/>
      <dgm:spPr/>
    </dgm:pt>
    <dgm:pt modelId="{DDF66982-58D9-4CAE-91F9-876B8A1E0670}" type="pres">
      <dgm:prSet presAssocID="{DBE93A6B-66C4-4672-AC0C-83BC3B7AE9A1}" presName="hierChild5" presStyleCnt="0"/>
      <dgm:spPr/>
    </dgm:pt>
    <dgm:pt modelId="{E6CB0ED2-B3EF-4046-938A-7DDDCA200E7B}" type="pres">
      <dgm:prSet presAssocID="{08222322-AF63-4247-B3AF-73B24C8E7772}" presName="hierChild5" presStyleCnt="0"/>
      <dgm:spPr/>
    </dgm:pt>
    <dgm:pt modelId="{BD41DD76-A57E-4C22-A45E-6D64848810BD}" type="pres">
      <dgm:prSet presAssocID="{A6125F2B-45D4-4968-808B-E7F1FA6B9AA9}" presName="hierChild3" presStyleCnt="0"/>
      <dgm:spPr/>
    </dgm:pt>
  </dgm:ptLst>
  <dgm:cxnLst>
    <dgm:cxn modelId="{1CB5190A-F4E6-4FD8-B46F-635155291E7F}" type="presOf" srcId="{83FA0E3E-42FB-4F4D-A037-DA265608AF31}" destId="{6E05E62C-0339-48BF-BDA0-47382449584B}" srcOrd="0" destOrd="0" presId="urn:microsoft.com/office/officeart/2008/layout/HalfCircleOrganizationChart"/>
    <dgm:cxn modelId="{B315C40E-6EF9-418D-8BB3-48CCDA111672}" type="presOf" srcId="{96488BFC-CAA1-4F9E-B292-FF332A0B7829}" destId="{B7B877F1-7A1D-40D0-9C08-9705496D9F2B}" srcOrd="0" destOrd="0" presId="urn:microsoft.com/office/officeart/2008/layout/HalfCircleOrganizationChart"/>
    <dgm:cxn modelId="{F8DC6920-4A96-44C8-9B61-5761DCFB46C9}" srcId="{83FA0E3E-42FB-4F4D-A037-DA265608AF31}" destId="{A6125F2B-45D4-4968-808B-E7F1FA6B9AA9}" srcOrd="0" destOrd="0" parTransId="{A69BBA67-09EE-4CBA-AF8A-58D713EF8C4E}" sibTransId="{6DD91941-CC2F-4084-B841-B46FDF6B20B1}"/>
    <dgm:cxn modelId="{8865E430-6F46-4592-A6E2-FF34C095DF7F}" type="presOf" srcId="{955EF434-6510-46AC-B210-BBDE2A3F0307}" destId="{F9B5D643-C4AC-4E36-BE19-C421E803D584}" srcOrd="0" destOrd="0" presId="urn:microsoft.com/office/officeart/2008/layout/HalfCircleOrganizationChart"/>
    <dgm:cxn modelId="{4AC84535-9E85-421F-96AA-93DB37863A65}" type="presOf" srcId="{9B3A8D65-07C1-4DC3-94C4-8F44BDFA1A76}" destId="{8B0ACD15-FC5A-4890-8094-E359E8EDC51B}" srcOrd="0" destOrd="0" presId="urn:microsoft.com/office/officeart/2008/layout/HalfCircleOrganizationChart"/>
    <dgm:cxn modelId="{EDD35558-0121-43EA-A83A-B0E6FD12A4EE}" type="presOf" srcId="{8BE6916C-8515-4706-9712-13709DED6AC7}" destId="{7C5E6289-E10A-4913-B1B5-9CEDD2C0DC7F}" srcOrd="1" destOrd="0" presId="urn:microsoft.com/office/officeart/2008/layout/HalfCircleOrganizationChart"/>
    <dgm:cxn modelId="{389B0B81-DBF3-4630-85FE-773A17FDDF0B}" srcId="{08222322-AF63-4247-B3AF-73B24C8E7772}" destId="{DBE93A6B-66C4-4672-AC0C-83BC3B7AE9A1}" srcOrd="1" destOrd="0" parTransId="{C3069416-B519-432B-8D32-7F593F37E6DE}" sibTransId="{24F67B7C-9A94-4AD5-B95A-C960D5BAD2C5}"/>
    <dgm:cxn modelId="{1A47208B-E99D-47CA-98B8-62CCCED3F910}" type="presOf" srcId="{A6125F2B-45D4-4968-808B-E7F1FA6B9AA9}" destId="{A2EF7086-EACC-4921-B62C-7CE6E49D8DB2}" srcOrd="1" destOrd="0" presId="urn:microsoft.com/office/officeart/2008/layout/HalfCircleOrganizationChart"/>
    <dgm:cxn modelId="{2E072894-E60D-4504-BA6C-262FDF41CE3B}" type="presOf" srcId="{C3069416-B519-432B-8D32-7F593F37E6DE}" destId="{DC5F034B-8ED9-4352-AF7F-13D93544E1DD}" srcOrd="0" destOrd="0" presId="urn:microsoft.com/office/officeart/2008/layout/HalfCircleOrganizationChart"/>
    <dgm:cxn modelId="{30007499-3C35-45D0-AE52-C67771F0D064}" type="presOf" srcId="{DBE93A6B-66C4-4672-AC0C-83BC3B7AE9A1}" destId="{938F6A82-3906-4A3A-85A8-865597E57BA1}" srcOrd="0" destOrd="0" presId="urn:microsoft.com/office/officeart/2008/layout/HalfCircleOrganizationChart"/>
    <dgm:cxn modelId="{525F689E-D82E-4982-9BFA-55B57134E650}" type="presOf" srcId="{08222322-AF63-4247-B3AF-73B24C8E7772}" destId="{33261E71-02E7-4AF5-8093-12A46C3ADC7D}" srcOrd="0" destOrd="0" presId="urn:microsoft.com/office/officeart/2008/layout/HalfCircleOrganizationChart"/>
    <dgm:cxn modelId="{C62978A0-A54A-4F0B-B8DD-DB59FEB8EBE8}" srcId="{A6125F2B-45D4-4968-808B-E7F1FA6B9AA9}" destId="{96488BFC-CAA1-4F9E-B292-FF332A0B7829}" srcOrd="0" destOrd="0" parTransId="{FB25AE84-64A6-4777-B2FB-2D14B27DA500}" sibTransId="{F5D4B668-14FD-4C85-A682-10E3C4847654}"/>
    <dgm:cxn modelId="{9947ABBE-46C4-46FF-B425-0351A18E573A}" type="presOf" srcId="{8BE6916C-8515-4706-9712-13709DED6AC7}" destId="{1705C223-40E7-461B-96EB-796B1472E5BC}" srcOrd="0" destOrd="0" presId="urn:microsoft.com/office/officeart/2008/layout/HalfCircleOrganizationChart"/>
    <dgm:cxn modelId="{0DF3D3C8-4437-44C4-B5CB-3F1E3AABC5B4}" type="presOf" srcId="{08222322-AF63-4247-B3AF-73B24C8E7772}" destId="{3B58ED23-9F22-473C-81F4-41B99F072A58}" srcOrd="1" destOrd="0" presId="urn:microsoft.com/office/officeart/2008/layout/HalfCircleOrganizationChart"/>
    <dgm:cxn modelId="{62477FC9-763F-452B-B11C-0BDCCC008FA4}" type="presOf" srcId="{FB25AE84-64A6-4777-B2FB-2D14B27DA500}" destId="{E98438F4-F795-4DF8-9138-B8FB7077A8CA}" srcOrd="0" destOrd="0" presId="urn:microsoft.com/office/officeart/2008/layout/HalfCircleOrganizationChart"/>
    <dgm:cxn modelId="{15D568D2-AE9D-4E44-9EE9-4A3628729097}" srcId="{A6125F2B-45D4-4968-808B-E7F1FA6B9AA9}" destId="{08222322-AF63-4247-B3AF-73B24C8E7772}" srcOrd="1" destOrd="0" parTransId="{955EF434-6510-46AC-B210-BBDE2A3F0307}" sibTransId="{91760E94-837C-4FC9-93BF-A706CAB9F0D6}"/>
    <dgm:cxn modelId="{E7E41FDD-1B6C-45DC-A2B2-0A6F4AA504CE}" type="presOf" srcId="{96488BFC-CAA1-4F9E-B292-FF332A0B7829}" destId="{A54104D6-CB66-464A-85E1-39DF095A49DC}" srcOrd="1" destOrd="0" presId="urn:microsoft.com/office/officeart/2008/layout/HalfCircleOrganizationChart"/>
    <dgm:cxn modelId="{4D8362E5-C989-4BC3-A4CE-1032B04EA594}" type="presOf" srcId="{A6125F2B-45D4-4968-808B-E7F1FA6B9AA9}" destId="{DE290A91-B23E-41D5-8133-DB9E30B47302}" srcOrd="0" destOrd="0" presId="urn:microsoft.com/office/officeart/2008/layout/HalfCircleOrganizationChart"/>
    <dgm:cxn modelId="{C4FB84E5-0132-4137-9C3F-C2B9D5BCCD19}" type="presOf" srcId="{DBE93A6B-66C4-4672-AC0C-83BC3B7AE9A1}" destId="{BBBF7B4E-A48C-42A1-9B0C-729D163AC7D6}" srcOrd="1" destOrd="0" presId="urn:microsoft.com/office/officeart/2008/layout/HalfCircleOrganizationChart"/>
    <dgm:cxn modelId="{D06F0CEE-96C6-4C23-BC78-ED1B0ACBE25C}" srcId="{08222322-AF63-4247-B3AF-73B24C8E7772}" destId="{8BE6916C-8515-4706-9712-13709DED6AC7}" srcOrd="0" destOrd="0" parTransId="{9B3A8D65-07C1-4DC3-94C4-8F44BDFA1A76}" sibTransId="{E393D20A-4420-4369-8987-D9CB31811833}"/>
    <dgm:cxn modelId="{06C3472C-8F78-4F2A-92D2-BB16190BD87B}" type="presParOf" srcId="{6E05E62C-0339-48BF-BDA0-47382449584B}" destId="{B02557DF-7406-47BD-992D-72081595896A}" srcOrd="0" destOrd="0" presId="urn:microsoft.com/office/officeart/2008/layout/HalfCircleOrganizationChart"/>
    <dgm:cxn modelId="{6704F721-6010-4EB7-916C-4E14B2F59C6C}" type="presParOf" srcId="{B02557DF-7406-47BD-992D-72081595896A}" destId="{1E8CC31C-351F-4F62-90C8-917F6EC2A5AA}" srcOrd="0" destOrd="0" presId="urn:microsoft.com/office/officeart/2008/layout/HalfCircleOrganizationChart"/>
    <dgm:cxn modelId="{6DFAFCE8-7B7C-48AD-B476-0E4A7865E44E}" type="presParOf" srcId="{1E8CC31C-351F-4F62-90C8-917F6EC2A5AA}" destId="{DE290A91-B23E-41D5-8133-DB9E30B47302}" srcOrd="0" destOrd="0" presId="urn:microsoft.com/office/officeart/2008/layout/HalfCircleOrganizationChart"/>
    <dgm:cxn modelId="{3D836838-9555-41E9-BAA5-604FD82AB689}" type="presParOf" srcId="{1E8CC31C-351F-4F62-90C8-917F6EC2A5AA}" destId="{D76459F9-B7B1-4B8B-A9E6-8F51F2114A89}" srcOrd="1" destOrd="0" presId="urn:microsoft.com/office/officeart/2008/layout/HalfCircleOrganizationChart"/>
    <dgm:cxn modelId="{41923CBA-A40A-449D-9684-CDE443D3616A}" type="presParOf" srcId="{1E8CC31C-351F-4F62-90C8-917F6EC2A5AA}" destId="{27D55F47-DB7A-4957-B0FE-4276261B9F0B}" srcOrd="2" destOrd="0" presId="urn:microsoft.com/office/officeart/2008/layout/HalfCircleOrganizationChart"/>
    <dgm:cxn modelId="{3BF6F072-CF5F-425C-9024-06A617C04C78}" type="presParOf" srcId="{1E8CC31C-351F-4F62-90C8-917F6EC2A5AA}" destId="{A2EF7086-EACC-4921-B62C-7CE6E49D8DB2}" srcOrd="3" destOrd="0" presId="urn:microsoft.com/office/officeart/2008/layout/HalfCircleOrganizationChart"/>
    <dgm:cxn modelId="{C4F97CBF-6155-46F0-91D6-A59D5DA7A742}" type="presParOf" srcId="{B02557DF-7406-47BD-992D-72081595896A}" destId="{BD449478-35D2-4D80-B646-1277AACDB245}" srcOrd="1" destOrd="0" presId="urn:microsoft.com/office/officeart/2008/layout/HalfCircleOrganizationChart"/>
    <dgm:cxn modelId="{45983130-1503-4387-B129-E6D020B22B8E}" type="presParOf" srcId="{BD449478-35D2-4D80-B646-1277AACDB245}" destId="{E98438F4-F795-4DF8-9138-B8FB7077A8CA}" srcOrd="0" destOrd="0" presId="urn:microsoft.com/office/officeart/2008/layout/HalfCircleOrganizationChart"/>
    <dgm:cxn modelId="{D8E0DCDD-73F0-4872-8B11-884D662C310D}" type="presParOf" srcId="{BD449478-35D2-4D80-B646-1277AACDB245}" destId="{18C1BE8A-4B25-4532-B768-41625EC6DB8E}" srcOrd="1" destOrd="0" presId="urn:microsoft.com/office/officeart/2008/layout/HalfCircleOrganizationChart"/>
    <dgm:cxn modelId="{7C1C5017-AF7A-4641-965C-AB7211E4E85A}" type="presParOf" srcId="{18C1BE8A-4B25-4532-B768-41625EC6DB8E}" destId="{7AC3F5E3-02FC-4F1E-B8B8-ED62FD7DBD96}" srcOrd="0" destOrd="0" presId="urn:microsoft.com/office/officeart/2008/layout/HalfCircleOrganizationChart"/>
    <dgm:cxn modelId="{EB0E7E43-F39E-48DF-935C-38FACF317717}" type="presParOf" srcId="{7AC3F5E3-02FC-4F1E-B8B8-ED62FD7DBD96}" destId="{B7B877F1-7A1D-40D0-9C08-9705496D9F2B}" srcOrd="0" destOrd="0" presId="urn:microsoft.com/office/officeart/2008/layout/HalfCircleOrganizationChart"/>
    <dgm:cxn modelId="{745A88B7-0775-4FF9-A149-595AC8EFC4C8}" type="presParOf" srcId="{7AC3F5E3-02FC-4F1E-B8B8-ED62FD7DBD96}" destId="{89C75F4F-A690-47A4-A032-89C98AFBA6ED}" srcOrd="1" destOrd="0" presId="urn:microsoft.com/office/officeart/2008/layout/HalfCircleOrganizationChart"/>
    <dgm:cxn modelId="{E0A0F826-141C-4E92-9911-5E6CF5F81EFD}" type="presParOf" srcId="{7AC3F5E3-02FC-4F1E-B8B8-ED62FD7DBD96}" destId="{565D31B2-1DB4-4340-9C0C-EE805DE6F2AA}" srcOrd="2" destOrd="0" presId="urn:microsoft.com/office/officeart/2008/layout/HalfCircleOrganizationChart"/>
    <dgm:cxn modelId="{1E4C5E57-4513-46C3-84FA-C3AC1DEEC038}" type="presParOf" srcId="{7AC3F5E3-02FC-4F1E-B8B8-ED62FD7DBD96}" destId="{A54104D6-CB66-464A-85E1-39DF095A49DC}" srcOrd="3" destOrd="0" presId="urn:microsoft.com/office/officeart/2008/layout/HalfCircleOrganizationChart"/>
    <dgm:cxn modelId="{C0556BF2-55F1-4745-BA10-C101BA29C3F5}" type="presParOf" srcId="{18C1BE8A-4B25-4532-B768-41625EC6DB8E}" destId="{8062B948-973C-4B33-B33A-BB3B06E36B4C}" srcOrd="1" destOrd="0" presId="urn:microsoft.com/office/officeart/2008/layout/HalfCircleOrganizationChart"/>
    <dgm:cxn modelId="{23029D59-DB69-40A2-9036-A0655F5D3ED1}" type="presParOf" srcId="{18C1BE8A-4B25-4532-B768-41625EC6DB8E}" destId="{F440E9C7-1FD4-49CF-92E6-3133597AB2AD}" srcOrd="2" destOrd="0" presId="urn:microsoft.com/office/officeart/2008/layout/HalfCircleOrganizationChart"/>
    <dgm:cxn modelId="{8716A3BC-114F-459D-A813-D2C7A5A3A756}" type="presParOf" srcId="{BD449478-35D2-4D80-B646-1277AACDB245}" destId="{F9B5D643-C4AC-4E36-BE19-C421E803D584}" srcOrd="2" destOrd="0" presId="urn:microsoft.com/office/officeart/2008/layout/HalfCircleOrganizationChart"/>
    <dgm:cxn modelId="{B8E5F800-2305-40E9-82D5-6D3AA2E25B6A}" type="presParOf" srcId="{BD449478-35D2-4D80-B646-1277AACDB245}" destId="{C767AEDE-D315-4B12-91C2-47503F5264FA}" srcOrd="3" destOrd="0" presId="urn:microsoft.com/office/officeart/2008/layout/HalfCircleOrganizationChart"/>
    <dgm:cxn modelId="{DD7066BD-3E7A-46A2-838F-9823EB389093}" type="presParOf" srcId="{C767AEDE-D315-4B12-91C2-47503F5264FA}" destId="{CE613520-9F0B-4DEB-B340-031FA287884B}" srcOrd="0" destOrd="0" presId="urn:microsoft.com/office/officeart/2008/layout/HalfCircleOrganizationChart"/>
    <dgm:cxn modelId="{9FE91F27-5654-4F3D-92AF-1859072E5B01}" type="presParOf" srcId="{CE613520-9F0B-4DEB-B340-031FA287884B}" destId="{33261E71-02E7-4AF5-8093-12A46C3ADC7D}" srcOrd="0" destOrd="0" presId="urn:microsoft.com/office/officeart/2008/layout/HalfCircleOrganizationChart"/>
    <dgm:cxn modelId="{573BE101-04D2-43DE-8C27-29EAF1BC6BB0}" type="presParOf" srcId="{CE613520-9F0B-4DEB-B340-031FA287884B}" destId="{24C632B4-2BC2-4543-B2C4-FF3FEB2190D6}" srcOrd="1" destOrd="0" presId="urn:microsoft.com/office/officeart/2008/layout/HalfCircleOrganizationChart"/>
    <dgm:cxn modelId="{564AD5E5-D6B5-41BA-BEB2-2BC950D1CE4C}" type="presParOf" srcId="{CE613520-9F0B-4DEB-B340-031FA287884B}" destId="{2BDBE552-9C8E-4428-A20B-CE83585C7E0A}" srcOrd="2" destOrd="0" presId="urn:microsoft.com/office/officeart/2008/layout/HalfCircleOrganizationChart"/>
    <dgm:cxn modelId="{E35FD876-E3D9-4E2D-A865-27D703114746}" type="presParOf" srcId="{CE613520-9F0B-4DEB-B340-031FA287884B}" destId="{3B58ED23-9F22-473C-81F4-41B99F072A58}" srcOrd="3" destOrd="0" presId="urn:microsoft.com/office/officeart/2008/layout/HalfCircleOrganizationChart"/>
    <dgm:cxn modelId="{770841DD-2C51-4C41-AD07-E4D36464A152}" type="presParOf" srcId="{C767AEDE-D315-4B12-91C2-47503F5264FA}" destId="{EBE0C999-79D2-492F-9E99-D7CC1FCF6007}" srcOrd="1" destOrd="0" presId="urn:microsoft.com/office/officeart/2008/layout/HalfCircleOrganizationChart"/>
    <dgm:cxn modelId="{2AD69C2A-4F3E-4FC8-B8CA-1BCD9C1D023C}" type="presParOf" srcId="{EBE0C999-79D2-492F-9E99-D7CC1FCF6007}" destId="{8B0ACD15-FC5A-4890-8094-E359E8EDC51B}" srcOrd="0" destOrd="0" presId="urn:microsoft.com/office/officeart/2008/layout/HalfCircleOrganizationChart"/>
    <dgm:cxn modelId="{B4DDF115-5E40-4547-83F2-82E34DFAE526}" type="presParOf" srcId="{EBE0C999-79D2-492F-9E99-D7CC1FCF6007}" destId="{174350C8-3C8D-4194-B1B3-2ECA4DCA8AAB}" srcOrd="1" destOrd="0" presId="urn:microsoft.com/office/officeart/2008/layout/HalfCircleOrganizationChart"/>
    <dgm:cxn modelId="{1887CC59-5AF6-4F58-8958-4D63A9F4C57A}" type="presParOf" srcId="{174350C8-3C8D-4194-B1B3-2ECA4DCA8AAB}" destId="{D32EC7E2-1DB6-4C45-8C2C-80F5AF5DF76E}" srcOrd="0" destOrd="0" presId="urn:microsoft.com/office/officeart/2008/layout/HalfCircleOrganizationChart"/>
    <dgm:cxn modelId="{CACCF456-1117-41E6-AA42-1F85AF4F68EF}" type="presParOf" srcId="{D32EC7E2-1DB6-4C45-8C2C-80F5AF5DF76E}" destId="{1705C223-40E7-461B-96EB-796B1472E5BC}" srcOrd="0" destOrd="0" presId="urn:microsoft.com/office/officeart/2008/layout/HalfCircleOrganizationChart"/>
    <dgm:cxn modelId="{3771FA54-3F2C-4509-B995-4AE412398412}" type="presParOf" srcId="{D32EC7E2-1DB6-4C45-8C2C-80F5AF5DF76E}" destId="{9E89B673-43F7-4295-9140-AD6A43C70A54}" srcOrd="1" destOrd="0" presId="urn:microsoft.com/office/officeart/2008/layout/HalfCircleOrganizationChart"/>
    <dgm:cxn modelId="{E4EA1751-8413-4167-9B94-6BAB3E06C3AE}" type="presParOf" srcId="{D32EC7E2-1DB6-4C45-8C2C-80F5AF5DF76E}" destId="{496F5F55-6BB4-439F-8AF1-44ABD339D617}" srcOrd="2" destOrd="0" presId="urn:microsoft.com/office/officeart/2008/layout/HalfCircleOrganizationChart"/>
    <dgm:cxn modelId="{C0291B96-60FF-431E-9255-3B9EE89827BD}" type="presParOf" srcId="{D32EC7E2-1DB6-4C45-8C2C-80F5AF5DF76E}" destId="{7C5E6289-E10A-4913-B1B5-9CEDD2C0DC7F}" srcOrd="3" destOrd="0" presId="urn:microsoft.com/office/officeart/2008/layout/HalfCircleOrganizationChart"/>
    <dgm:cxn modelId="{B7DD183B-5A63-48D8-9369-687E61DB70AD}" type="presParOf" srcId="{174350C8-3C8D-4194-B1B3-2ECA4DCA8AAB}" destId="{473E5487-BBAC-4064-BEC0-B18C2523A227}" srcOrd="1" destOrd="0" presId="urn:microsoft.com/office/officeart/2008/layout/HalfCircleOrganizationChart"/>
    <dgm:cxn modelId="{27F47958-714F-4F53-9596-00C55A6EA8D0}" type="presParOf" srcId="{174350C8-3C8D-4194-B1B3-2ECA4DCA8AAB}" destId="{15DEE8B1-F206-48FB-B73D-9B0DA8D37EE3}" srcOrd="2" destOrd="0" presId="urn:microsoft.com/office/officeart/2008/layout/HalfCircleOrganizationChart"/>
    <dgm:cxn modelId="{1626A43B-89A6-47F6-990B-81DDA5480BB9}" type="presParOf" srcId="{EBE0C999-79D2-492F-9E99-D7CC1FCF6007}" destId="{DC5F034B-8ED9-4352-AF7F-13D93544E1DD}" srcOrd="2" destOrd="0" presId="urn:microsoft.com/office/officeart/2008/layout/HalfCircleOrganizationChart"/>
    <dgm:cxn modelId="{F11824FA-4125-4C72-81C6-954BAB9B8DFD}" type="presParOf" srcId="{EBE0C999-79D2-492F-9E99-D7CC1FCF6007}" destId="{8791E427-3EA2-44F4-A0F3-FC3A2A612CDA}" srcOrd="3" destOrd="0" presId="urn:microsoft.com/office/officeart/2008/layout/HalfCircleOrganizationChart"/>
    <dgm:cxn modelId="{487E9D2D-97C1-4554-8892-10DCE1A5BDC1}" type="presParOf" srcId="{8791E427-3EA2-44F4-A0F3-FC3A2A612CDA}" destId="{8580E719-3596-4710-AAAC-4F23E887A8C1}" srcOrd="0" destOrd="0" presId="urn:microsoft.com/office/officeart/2008/layout/HalfCircleOrganizationChart"/>
    <dgm:cxn modelId="{DEAD47DF-2FFD-4785-920C-1A314604E444}" type="presParOf" srcId="{8580E719-3596-4710-AAAC-4F23E887A8C1}" destId="{938F6A82-3906-4A3A-85A8-865597E57BA1}" srcOrd="0" destOrd="0" presId="urn:microsoft.com/office/officeart/2008/layout/HalfCircleOrganizationChart"/>
    <dgm:cxn modelId="{78B7EA41-18D1-473C-8700-4B41C428397F}" type="presParOf" srcId="{8580E719-3596-4710-AAAC-4F23E887A8C1}" destId="{39E5F3A4-105F-4CBD-BB09-6EDE4F678A0A}" srcOrd="1" destOrd="0" presId="urn:microsoft.com/office/officeart/2008/layout/HalfCircleOrganizationChart"/>
    <dgm:cxn modelId="{1DA03D6F-0491-4A4C-92E2-EDCFE849E8A8}" type="presParOf" srcId="{8580E719-3596-4710-AAAC-4F23E887A8C1}" destId="{743ACC0C-B245-425D-9443-B9E73E6E0776}" srcOrd="2" destOrd="0" presId="urn:microsoft.com/office/officeart/2008/layout/HalfCircleOrganizationChart"/>
    <dgm:cxn modelId="{8CAA55F5-24EF-40EB-86D3-254DDF64E02E}" type="presParOf" srcId="{8580E719-3596-4710-AAAC-4F23E887A8C1}" destId="{BBBF7B4E-A48C-42A1-9B0C-729D163AC7D6}" srcOrd="3" destOrd="0" presId="urn:microsoft.com/office/officeart/2008/layout/HalfCircleOrganizationChart"/>
    <dgm:cxn modelId="{25742FFD-CD9D-493D-9D7E-50298DE1856F}" type="presParOf" srcId="{8791E427-3EA2-44F4-A0F3-FC3A2A612CDA}" destId="{31D1D445-BA95-4AC1-AA49-ABAC87A048F2}" srcOrd="1" destOrd="0" presId="urn:microsoft.com/office/officeart/2008/layout/HalfCircleOrganizationChart"/>
    <dgm:cxn modelId="{B3872E18-ADF8-4A7B-BA16-EFAC5D9143F9}" type="presParOf" srcId="{8791E427-3EA2-44F4-A0F3-FC3A2A612CDA}" destId="{DDF66982-58D9-4CAE-91F9-876B8A1E0670}" srcOrd="2" destOrd="0" presId="urn:microsoft.com/office/officeart/2008/layout/HalfCircleOrganizationChart"/>
    <dgm:cxn modelId="{119274D1-3ACC-49E9-815E-82CB86A75DEA}" type="presParOf" srcId="{C767AEDE-D315-4B12-91C2-47503F5264FA}" destId="{E6CB0ED2-B3EF-4046-938A-7DDDCA200E7B}" srcOrd="2" destOrd="0" presId="urn:microsoft.com/office/officeart/2008/layout/HalfCircleOrganizationChart"/>
    <dgm:cxn modelId="{498287BB-750F-4266-B5D7-FE1FCD513F54}" type="presParOf" srcId="{B02557DF-7406-47BD-992D-72081595896A}" destId="{BD41DD76-A57E-4C22-A45E-6D64848810BD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FA0E3E-42FB-4F4D-A037-DA265608AF31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125F2B-45D4-4968-808B-E7F1FA6B9AA9}">
      <dgm:prSet/>
      <dgm:spPr>
        <a:solidFill>
          <a:schemeClr val="bg1"/>
        </a:solidFill>
        <a:ln>
          <a:solidFill>
            <a:srgbClr val="1A4570"/>
          </a:solidFill>
        </a:ln>
      </dgm:spPr>
      <dgm:t>
        <a:bodyPr/>
        <a:lstStyle/>
        <a:p>
          <a:pPr algn="ctr"/>
          <a:r>
            <a:rPr lang="it-IT" dirty="0">
              <a:solidFill>
                <a:srgbClr val="C00000"/>
              </a:solidFill>
            </a:rPr>
            <a:t>Risultati della ricerca</a:t>
          </a:r>
          <a:endParaRPr lang="en-US" dirty="0">
            <a:solidFill>
              <a:srgbClr val="C00000"/>
            </a:solidFill>
          </a:endParaRPr>
        </a:p>
      </dgm:t>
    </dgm:pt>
    <dgm:pt modelId="{A69BBA67-09EE-4CBA-AF8A-58D713EF8C4E}" type="parTrans" cxnId="{F8DC6920-4A96-44C8-9B61-5761DCFB46C9}">
      <dgm:prSet/>
      <dgm:spPr/>
      <dgm:t>
        <a:bodyPr/>
        <a:lstStyle/>
        <a:p>
          <a:endParaRPr lang="en-US"/>
        </a:p>
      </dgm:t>
    </dgm:pt>
    <dgm:pt modelId="{6DD91941-CC2F-4084-B841-B46FDF6B20B1}" type="sibTrans" cxnId="{F8DC6920-4A96-44C8-9B61-5761DCFB46C9}">
      <dgm:prSet/>
      <dgm:spPr/>
      <dgm:t>
        <a:bodyPr/>
        <a:lstStyle/>
        <a:p>
          <a:endParaRPr lang="en-US"/>
        </a:p>
      </dgm:t>
    </dgm:pt>
    <dgm:pt modelId="{96488BFC-CAA1-4F9E-B292-FF332A0B7829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 algn="ctr"/>
          <a:r>
            <a:rPr lang="it-IT" sz="1200" b="0" i="0" dirty="0">
              <a:solidFill>
                <a:srgbClr val="1A4570"/>
              </a:solidFill>
              <a:effectLst/>
            </a:rPr>
            <a:t>La prevalenza di ADHD è risultata del 7%. </a:t>
          </a:r>
        </a:p>
      </dgm:t>
    </dgm:pt>
    <dgm:pt modelId="{FB25AE84-64A6-4777-B2FB-2D14B27DA500}" type="parTrans" cxnId="{C62978A0-A54A-4F0B-B8DD-DB59FEB8EBE8}">
      <dgm:prSet/>
      <dgm:spPr>
        <a:solidFill>
          <a:schemeClr val="tx1"/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F5D4B668-14FD-4C85-A682-10E3C4847654}" type="sibTrans" cxnId="{C62978A0-A54A-4F0B-B8DD-DB59FEB8EBE8}">
      <dgm:prSet/>
      <dgm:spPr/>
      <dgm:t>
        <a:bodyPr/>
        <a:lstStyle/>
        <a:p>
          <a:endParaRPr lang="en-US"/>
        </a:p>
      </dgm:t>
    </dgm:pt>
    <dgm:pt modelId="{08222322-AF63-4247-B3AF-73B24C8E7772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it-IT" sz="900" dirty="0">
              <a:solidFill>
                <a:srgbClr val="1A4570"/>
              </a:solidFill>
            </a:rPr>
            <a:t>I sintomi di </a:t>
          </a:r>
          <a:r>
            <a:rPr lang="it-IT" sz="900" i="1" dirty="0">
              <a:solidFill>
                <a:srgbClr val="1A4570"/>
              </a:solidFill>
            </a:rPr>
            <a:t>ADHD </a:t>
          </a:r>
          <a:r>
            <a:rPr lang="it-IT" sz="900" dirty="0">
              <a:solidFill>
                <a:srgbClr val="1A4570"/>
              </a:solidFill>
            </a:rPr>
            <a:t>correlano significativamente con la </a:t>
          </a:r>
          <a:r>
            <a:rPr lang="it-IT" sz="900" i="1" dirty="0">
              <a:solidFill>
                <a:srgbClr val="1A4570"/>
              </a:solidFill>
            </a:rPr>
            <a:t>food </a:t>
          </a:r>
          <a:r>
            <a:rPr lang="it-IT" sz="900" i="1" dirty="0" err="1">
              <a:solidFill>
                <a:srgbClr val="1A4570"/>
              </a:solidFill>
            </a:rPr>
            <a:t>addiction</a:t>
          </a:r>
          <a:r>
            <a:rPr lang="it-IT" sz="900" dirty="0">
              <a:solidFill>
                <a:srgbClr val="1A4570"/>
              </a:solidFill>
            </a:rPr>
            <a:t>, soprattutto con la dimensione </a:t>
          </a:r>
          <a:r>
            <a:rPr lang="it-IT" sz="900" dirty="0" err="1">
              <a:solidFill>
                <a:srgbClr val="1A4570"/>
              </a:solidFill>
            </a:rPr>
            <a:t>inattentiva</a:t>
          </a:r>
          <a:r>
            <a:rPr lang="it-IT" sz="900" dirty="0">
              <a:solidFill>
                <a:srgbClr val="1A4570"/>
              </a:solidFill>
            </a:rPr>
            <a:t>.</a:t>
          </a:r>
        </a:p>
        <a:p>
          <a:r>
            <a:rPr lang="it-IT" sz="900" dirty="0">
              <a:solidFill>
                <a:srgbClr val="1A4570"/>
              </a:solidFill>
            </a:rPr>
            <a:t>(r = .418, p &lt; .001).</a:t>
          </a:r>
        </a:p>
      </dgm:t>
    </dgm:pt>
    <dgm:pt modelId="{955EF434-6510-46AC-B210-BBDE2A3F0307}" type="parTrans" cxnId="{15D568D2-AE9D-4E44-9EE9-4A3628729097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91760E94-837C-4FC9-93BF-A706CAB9F0D6}" type="sibTrans" cxnId="{15D568D2-AE9D-4E44-9EE9-4A3628729097}">
      <dgm:prSet/>
      <dgm:spPr/>
      <dgm:t>
        <a:bodyPr/>
        <a:lstStyle/>
        <a:p>
          <a:endParaRPr lang="it-IT"/>
        </a:p>
      </dgm:t>
    </dgm:pt>
    <dgm:pt modelId="{AED7219D-B4DE-4252-AECB-DCB8F84F8DFE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 algn="ctr"/>
          <a:r>
            <a:rPr lang="it-IT" sz="900" dirty="0">
              <a:solidFill>
                <a:srgbClr val="1A4570"/>
              </a:solidFill>
            </a:rPr>
            <a:t>I sintomi </a:t>
          </a:r>
          <a:r>
            <a:rPr lang="it-IT" sz="900" dirty="0" err="1">
              <a:solidFill>
                <a:srgbClr val="1A4570"/>
              </a:solidFill>
            </a:rPr>
            <a:t>inattentivi</a:t>
          </a:r>
          <a:r>
            <a:rPr lang="it-IT" sz="900" dirty="0">
              <a:solidFill>
                <a:srgbClr val="1A4570"/>
              </a:solidFill>
            </a:rPr>
            <a:t> si associano in maniera indipendente con una maggiore gravità</a:t>
          </a:r>
          <a:r>
            <a:rPr lang="it-IT" sz="900" i="0" dirty="0">
              <a:solidFill>
                <a:srgbClr val="1A4570"/>
              </a:solidFill>
            </a:rPr>
            <a:t> della </a:t>
          </a:r>
          <a:r>
            <a:rPr lang="it-IT" sz="900" i="1" dirty="0">
              <a:solidFill>
                <a:srgbClr val="1A4570"/>
              </a:solidFill>
            </a:rPr>
            <a:t>food </a:t>
          </a:r>
          <a:r>
            <a:rPr lang="it-IT" sz="900" i="1" dirty="0" err="1">
              <a:solidFill>
                <a:srgbClr val="1A4570"/>
              </a:solidFill>
            </a:rPr>
            <a:t>addiction</a:t>
          </a:r>
          <a:r>
            <a:rPr lang="it-IT" sz="900" dirty="0">
              <a:solidFill>
                <a:srgbClr val="1A4570"/>
              </a:solidFill>
            </a:rPr>
            <a:t>, anche controllando per disregolazione emotiva e psicopatologia generale.</a:t>
          </a:r>
        </a:p>
      </dgm:t>
    </dgm:pt>
    <dgm:pt modelId="{37114A06-D573-42C4-968A-A9516E4FF515}" type="parTrans" cxnId="{4F190D8A-063F-49CC-AAC7-E602CBD93917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A68E0BED-1115-4A63-8FC9-7D3A19F314C1}" type="sibTrans" cxnId="{4F190D8A-063F-49CC-AAC7-E602CBD93917}">
      <dgm:prSet/>
      <dgm:spPr/>
      <dgm:t>
        <a:bodyPr/>
        <a:lstStyle/>
        <a:p>
          <a:endParaRPr lang="it-IT"/>
        </a:p>
      </dgm:t>
    </dgm:pt>
    <dgm:pt modelId="{14A4FB6E-E030-430A-85F4-4344E0D3E28D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it-IT" sz="1200" dirty="0">
              <a:solidFill>
                <a:srgbClr val="1A4570"/>
              </a:solidFill>
            </a:rPr>
            <a:t>I deficit metacognitivi moderano l’associazione tra sintomi </a:t>
          </a:r>
          <a:r>
            <a:rPr lang="it-IT" sz="1200" dirty="0" err="1">
              <a:solidFill>
                <a:srgbClr val="1A4570"/>
              </a:solidFill>
            </a:rPr>
            <a:t>inattentivi</a:t>
          </a:r>
          <a:r>
            <a:rPr lang="it-IT" sz="1200" dirty="0">
              <a:solidFill>
                <a:srgbClr val="1A4570"/>
              </a:solidFill>
            </a:rPr>
            <a:t> e </a:t>
          </a:r>
          <a:r>
            <a:rPr lang="it-IT" sz="1200" i="1" dirty="0">
              <a:solidFill>
                <a:srgbClr val="1A4570"/>
              </a:solidFill>
            </a:rPr>
            <a:t>food </a:t>
          </a:r>
          <a:r>
            <a:rPr lang="it-IT" sz="1200" i="1" dirty="0" err="1">
              <a:solidFill>
                <a:srgbClr val="1A4570"/>
              </a:solidFill>
            </a:rPr>
            <a:t>addiction</a:t>
          </a:r>
          <a:r>
            <a:rPr lang="it-IT" sz="1200" dirty="0">
              <a:solidFill>
                <a:srgbClr val="1A4570"/>
              </a:solidFill>
            </a:rPr>
            <a:t>.</a:t>
          </a:r>
        </a:p>
      </dgm:t>
    </dgm:pt>
    <dgm:pt modelId="{8284FE42-1DE5-4606-BEBE-2CA36180369D}" type="parTrans" cxnId="{CC67C909-139A-47C8-8EA9-50EE610BAA49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6377120C-BA20-4E2F-8499-FE669AE1D9F8}" type="sibTrans" cxnId="{CC67C909-139A-47C8-8EA9-50EE610BAA49}">
      <dgm:prSet/>
      <dgm:spPr/>
      <dgm:t>
        <a:bodyPr/>
        <a:lstStyle/>
        <a:p>
          <a:endParaRPr lang="it-IT"/>
        </a:p>
      </dgm:t>
    </dgm:pt>
    <dgm:pt modelId="{AD3A3322-8DFA-4E26-89D6-55CDAC0A6A69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it-IT" sz="1200" i="1" dirty="0">
              <a:solidFill>
                <a:srgbClr val="1A4570"/>
              </a:solidFill>
            </a:rPr>
            <a:t>Food </a:t>
          </a:r>
          <a:r>
            <a:rPr lang="it-IT" sz="1200" i="1" dirty="0" err="1">
              <a:solidFill>
                <a:srgbClr val="1A4570"/>
              </a:solidFill>
            </a:rPr>
            <a:t>addiction</a:t>
          </a:r>
          <a:r>
            <a:rPr lang="it-IT" sz="1200" i="1" dirty="0">
              <a:solidFill>
                <a:srgbClr val="1A4570"/>
              </a:solidFill>
            </a:rPr>
            <a:t> </a:t>
          </a:r>
          <a:r>
            <a:rPr lang="it-IT" sz="1200" dirty="0">
              <a:solidFill>
                <a:srgbClr val="1A4570"/>
              </a:solidFill>
            </a:rPr>
            <a:t>e psicopatologia generale mediano la relazione tra ADHD e stigma interiorizzato. </a:t>
          </a:r>
        </a:p>
      </dgm:t>
    </dgm:pt>
    <dgm:pt modelId="{7BE8F611-07F6-44E7-B54A-239340FA3805}" type="parTrans" cxnId="{AD0A86B3-7F6D-4DAF-8476-B92F95CED322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ED31A5C6-F7CA-4E0F-9472-27D6C870A42A}" type="sibTrans" cxnId="{AD0A86B3-7F6D-4DAF-8476-B92F95CED322}">
      <dgm:prSet/>
      <dgm:spPr/>
      <dgm:t>
        <a:bodyPr/>
        <a:lstStyle/>
        <a:p>
          <a:endParaRPr lang="it-IT"/>
        </a:p>
      </dgm:t>
    </dgm:pt>
    <dgm:pt modelId="{D87CCAAE-47E7-4B4B-BF16-852D9F313D47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it-IT" sz="1200" dirty="0">
              <a:solidFill>
                <a:srgbClr val="1A4570"/>
              </a:solidFill>
            </a:rPr>
            <a:t>La prevalenza di </a:t>
          </a:r>
          <a:r>
            <a:rPr lang="it-IT" sz="1200" i="1" dirty="0">
              <a:solidFill>
                <a:srgbClr val="1A4570"/>
              </a:solidFill>
            </a:rPr>
            <a:t>food </a:t>
          </a:r>
          <a:r>
            <a:rPr lang="it-IT" sz="1200" i="1" dirty="0" err="1">
              <a:solidFill>
                <a:srgbClr val="1A4570"/>
              </a:solidFill>
            </a:rPr>
            <a:t>addiction</a:t>
          </a:r>
          <a:r>
            <a:rPr lang="it-IT" sz="1200" i="1" dirty="0">
              <a:solidFill>
                <a:srgbClr val="1A4570"/>
              </a:solidFill>
            </a:rPr>
            <a:t> </a:t>
          </a:r>
          <a:r>
            <a:rPr lang="it-IT" sz="1200" dirty="0">
              <a:solidFill>
                <a:srgbClr val="1A4570"/>
              </a:solidFill>
            </a:rPr>
            <a:t>è risultata del 26,8%. </a:t>
          </a:r>
        </a:p>
      </dgm:t>
    </dgm:pt>
    <dgm:pt modelId="{BEB56F50-EC33-490A-88E0-1830B9E96652}" type="parTrans" cxnId="{59ED398E-042C-480D-B561-CA8DA7B93957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097E23AC-B53C-41A7-9F5D-BA83AC0B0C16}" type="sibTrans" cxnId="{59ED398E-042C-480D-B561-CA8DA7B93957}">
      <dgm:prSet/>
      <dgm:spPr/>
      <dgm:t>
        <a:bodyPr/>
        <a:lstStyle/>
        <a:p>
          <a:endParaRPr lang="it-IT"/>
        </a:p>
      </dgm:t>
    </dgm:pt>
    <dgm:pt modelId="{604E2E49-A45F-4890-BB85-DC7AA403BECC}" type="pres">
      <dgm:prSet presAssocID="{83FA0E3E-42FB-4F4D-A037-DA265608AF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814A2FE-F9F1-4E36-BC77-8355F2E2C0E3}" type="pres">
      <dgm:prSet presAssocID="{A6125F2B-45D4-4968-808B-E7F1FA6B9AA9}" presName="hierRoot1" presStyleCnt="0"/>
      <dgm:spPr/>
    </dgm:pt>
    <dgm:pt modelId="{5C565EE4-8831-4C61-BBC0-BBEFED8E6E86}" type="pres">
      <dgm:prSet presAssocID="{A6125F2B-45D4-4968-808B-E7F1FA6B9AA9}" presName="composite" presStyleCnt="0"/>
      <dgm:spPr/>
    </dgm:pt>
    <dgm:pt modelId="{F5B2513A-3DC8-4E6B-A32C-552A261D2ABB}" type="pres">
      <dgm:prSet presAssocID="{A6125F2B-45D4-4968-808B-E7F1FA6B9AA9}" presName="background" presStyleLbl="node0" presStyleIdx="0" presStyleCnt="1"/>
      <dgm:spPr>
        <a:solidFill>
          <a:srgbClr val="1A4570"/>
        </a:solidFill>
      </dgm:spPr>
    </dgm:pt>
    <dgm:pt modelId="{496EF71E-8221-4D3E-B976-3138D0090517}" type="pres">
      <dgm:prSet presAssocID="{A6125F2B-45D4-4968-808B-E7F1FA6B9AA9}" presName="text" presStyleLbl="fgAcc0" presStyleIdx="0" presStyleCnt="1" custLinFactNeighborX="-61346" custLinFactNeighborY="-13451">
        <dgm:presLayoutVars>
          <dgm:chPref val="3"/>
        </dgm:presLayoutVars>
      </dgm:prSet>
      <dgm:spPr/>
    </dgm:pt>
    <dgm:pt modelId="{A9084C0E-F2D9-464E-8FB4-88684B3E7EEC}" type="pres">
      <dgm:prSet presAssocID="{A6125F2B-45D4-4968-808B-E7F1FA6B9AA9}" presName="hierChild2" presStyleCnt="0"/>
      <dgm:spPr/>
    </dgm:pt>
    <dgm:pt modelId="{B7903F01-C41A-4D95-BAC3-07A607FB722C}" type="pres">
      <dgm:prSet presAssocID="{FB25AE84-64A6-4777-B2FB-2D14B27DA500}" presName="Name10" presStyleLbl="parChTrans1D2" presStyleIdx="0" presStyleCnt="6"/>
      <dgm:spPr/>
    </dgm:pt>
    <dgm:pt modelId="{E428BB98-9744-4B4A-A21E-405A2DF01627}" type="pres">
      <dgm:prSet presAssocID="{96488BFC-CAA1-4F9E-B292-FF332A0B7829}" presName="hierRoot2" presStyleCnt="0"/>
      <dgm:spPr/>
    </dgm:pt>
    <dgm:pt modelId="{B48C0580-8042-421C-8210-CBDE1A6A3E20}" type="pres">
      <dgm:prSet presAssocID="{96488BFC-CAA1-4F9E-B292-FF332A0B7829}" presName="composite2" presStyleCnt="0"/>
      <dgm:spPr/>
    </dgm:pt>
    <dgm:pt modelId="{616D0496-DED3-4362-A5A4-8C07EE965035}" type="pres">
      <dgm:prSet presAssocID="{96488BFC-CAA1-4F9E-B292-FF332A0B7829}" presName="background2" presStyleLbl="node2" presStyleIdx="0" presStyleCnt="6"/>
      <dgm:spPr>
        <a:solidFill>
          <a:srgbClr val="8C1114"/>
        </a:solidFill>
      </dgm:spPr>
    </dgm:pt>
    <dgm:pt modelId="{160C3FE1-8A4E-4D70-88F1-28FA977FBA03}" type="pres">
      <dgm:prSet presAssocID="{96488BFC-CAA1-4F9E-B292-FF332A0B7829}" presName="text2" presStyleLbl="fgAcc2" presStyleIdx="0" presStyleCnt="6">
        <dgm:presLayoutVars>
          <dgm:chPref val="3"/>
        </dgm:presLayoutVars>
      </dgm:prSet>
      <dgm:spPr/>
    </dgm:pt>
    <dgm:pt modelId="{DD42F6BB-9729-45BC-A5FD-E2CA9C805A78}" type="pres">
      <dgm:prSet presAssocID="{96488BFC-CAA1-4F9E-B292-FF332A0B7829}" presName="hierChild3" presStyleCnt="0"/>
      <dgm:spPr/>
    </dgm:pt>
    <dgm:pt modelId="{4224DF80-528F-4270-90DC-6A7F69C70FB3}" type="pres">
      <dgm:prSet presAssocID="{BEB56F50-EC33-490A-88E0-1830B9E96652}" presName="Name10" presStyleLbl="parChTrans1D2" presStyleIdx="1" presStyleCnt="6"/>
      <dgm:spPr/>
    </dgm:pt>
    <dgm:pt modelId="{DCCEA291-98FD-4232-8825-2243D9A88752}" type="pres">
      <dgm:prSet presAssocID="{D87CCAAE-47E7-4B4B-BF16-852D9F313D47}" presName="hierRoot2" presStyleCnt="0"/>
      <dgm:spPr/>
    </dgm:pt>
    <dgm:pt modelId="{3772FD54-C328-4312-9C95-E45095E39A22}" type="pres">
      <dgm:prSet presAssocID="{D87CCAAE-47E7-4B4B-BF16-852D9F313D47}" presName="composite2" presStyleCnt="0"/>
      <dgm:spPr/>
    </dgm:pt>
    <dgm:pt modelId="{07EBF50D-C58D-4D7C-8921-056B332119E1}" type="pres">
      <dgm:prSet presAssocID="{D87CCAAE-47E7-4B4B-BF16-852D9F313D47}" presName="background2" presStyleLbl="node2" presStyleIdx="1" presStyleCnt="6"/>
      <dgm:spPr>
        <a:solidFill>
          <a:srgbClr val="8C1114"/>
        </a:solidFill>
      </dgm:spPr>
    </dgm:pt>
    <dgm:pt modelId="{70587B14-9180-43DD-B611-6A5F1D4AE817}" type="pres">
      <dgm:prSet presAssocID="{D87CCAAE-47E7-4B4B-BF16-852D9F313D47}" presName="text2" presStyleLbl="fgAcc2" presStyleIdx="1" presStyleCnt="6">
        <dgm:presLayoutVars>
          <dgm:chPref val="3"/>
        </dgm:presLayoutVars>
      </dgm:prSet>
      <dgm:spPr/>
    </dgm:pt>
    <dgm:pt modelId="{171433F2-927C-4763-A7DD-8000CEBA4B3B}" type="pres">
      <dgm:prSet presAssocID="{D87CCAAE-47E7-4B4B-BF16-852D9F313D47}" presName="hierChild3" presStyleCnt="0"/>
      <dgm:spPr/>
    </dgm:pt>
    <dgm:pt modelId="{DF0A03A2-B62D-4587-A952-44CE730B4EC3}" type="pres">
      <dgm:prSet presAssocID="{955EF434-6510-46AC-B210-BBDE2A3F0307}" presName="Name10" presStyleLbl="parChTrans1D2" presStyleIdx="2" presStyleCnt="6"/>
      <dgm:spPr/>
    </dgm:pt>
    <dgm:pt modelId="{693DCC9C-1B9F-47A4-BDD9-28B7F26B0A1F}" type="pres">
      <dgm:prSet presAssocID="{08222322-AF63-4247-B3AF-73B24C8E7772}" presName="hierRoot2" presStyleCnt="0"/>
      <dgm:spPr/>
    </dgm:pt>
    <dgm:pt modelId="{174E5BD6-1FF9-4929-BA41-AF3D021BE688}" type="pres">
      <dgm:prSet presAssocID="{08222322-AF63-4247-B3AF-73B24C8E7772}" presName="composite2" presStyleCnt="0"/>
      <dgm:spPr/>
    </dgm:pt>
    <dgm:pt modelId="{A2221106-2F0E-48CE-A751-715E6A8691EB}" type="pres">
      <dgm:prSet presAssocID="{08222322-AF63-4247-B3AF-73B24C8E7772}" presName="background2" presStyleLbl="node2" presStyleIdx="2" presStyleCnt="6"/>
      <dgm:spPr>
        <a:solidFill>
          <a:srgbClr val="8C1114"/>
        </a:solidFill>
      </dgm:spPr>
    </dgm:pt>
    <dgm:pt modelId="{F61543E3-2BFD-40F4-89A4-786D744D8FE3}" type="pres">
      <dgm:prSet presAssocID="{08222322-AF63-4247-B3AF-73B24C8E7772}" presName="text2" presStyleLbl="fgAcc2" presStyleIdx="2" presStyleCnt="6">
        <dgm:presLayoutVars>
          <dgm:chPref val="3"/>
        </dgm:presLayoutVars>
      </dgm:prSet>
      <dgm:spPr/>
    </dgm:pt>
    <dgm:pt modelId="{F8547CCB-722C-4893-9CA3-0B659D031130}" type="pres">
      <dgm:prSet presAssocID="{08222322-AF63-4247-B3AF-73B24C8E7772}" presName="hierChild3" presStyleCnt="0"/>
      <dgm:spPr/>
    </dgm:pt>
    <dgm:pt modelId="{40CE1DCD-79DB-4BD0-98E0-050594F8D786}" type="pres">
      <dgm:prSet presAssocID="{37114A06-D573-42C4-968A-A9516E4FF515}" presName="Name10" presStyleLbl="parChTrans1D2" presStyleIdx="3" presStyleCnt="6"/>
      <dgm:spPr/>
    </dgm:pt>
    <dgm:pt modelId="{D7DBD0E3-34A3-4DC0-A24E-5FF18122D35E}" type="pres">
      <dgm:prSet presAssocID="{AED7219D-B4DE-4252-AECB-DCB8F84F8DFE}" presName="hierRoot2" presStyleCnt="0"/>
      <dgm:spPr/>
    </dgm:pt>
    <dgm:pt modelId="{FFE60CA7-7EFD-454C-A459-EAEA4A79E1DA}" type="pres">
      <dgm:prSet presAssocID="{AED7219D-B4DE-4252-AECB-DCB8F84F8DFE}" presName="composite2" presStyleCnt="0"/>
      <dgm:spPr/>
    </dgm:pt>
    <dgm:pt modelId="{739C03A0-A106-459B-B18C-71138C7EB890}" type="pres">
      <dgm:prSet presAssocID="{AED7219D-B4DE-4252-AECB-DCB8F84F8DFE}" presName="background2" presStyleLbl="node2" presStyleIdx="3" presStyleCnt="6"/>
      <dgm:spPr>
        <a:solidFill>
          <a:srgbClr val="8C1114"/>
        </a:solidFill>
      </dgm:spPr>
    </dgm:pt>
    <dgm:pt modelId="{F76F197C-9EEF-4822-8CD1-669B0822D223}" type="pres">
      <dgm:prSet presAssocID="{AED7219D-B4DE-4252-AECB-DCB8F84F8DFE}" presName="text2" presStyleLbl="fgAcc2" presStyleIdx="3" presStyleCnt="6">
        <dgm:presLayoutVars>
          <dgm:chPref val="3"/>
        </dgm:presLayoutVars>
      </dgm:prSet>
      <dgm:spPr/>
    </dgm:pt>
    <dgm:pt modelId="{9D8A5150-0A0A-4F0D-A0C8-9D601320DBEA}" type="pres">
      <dgm:prSet presAssocID="{AED7219D-B4DE-4252-AECB-DCB8F84F8DFE}" presName="hierChild3" presStyleCnt="0"/>
      <dgm:spPr/>
    </dgm:pt>
    <dgm:pt modelId="{CCA358F2-9F82-44A6-89CD-9BC353E5C2F2}" type="pres">
      <dgm:prSet presAssocID="{8284FE42-1DE5-4606-BEBE-2CA36180369D}" presName="Name10" presStyleLbl="parChTrans1D2" presStyleIdx="4" presStyleCnt="6"/>
      <dgm:spPr/>
    </dgm:pt>
    <dgm:pt modelId="{89269F59-7409-4ADA-AF91-483C92354D9F}" type="pres">
      <dgm:prSet presAssocID="{14A4FB6E-E030-430A-85F4-4344E0D3E28D}" presName="hierRoot2" presStyleCnt="0"/>
      <dgm:spPr/>
    </dgm:pt>
    <dgm:pt modelId="{AA7E2D8A-7FD2-4F31-887A-53A449448927}" type="pres">
      <dgm:prSet presAssocID="{14A4FB6E-E030-430A-85F4-4344E0D3E28D}" presName="composite2" presStyleCnt="0"/>
      <dgm:spPr/>
    </dgm:pt>
    <dgm:pt modelId="{9E51A2CA-BED5-4376-8423-2C6CDB4B2831}" type="pres">
      <dgm:prSet presAssocID="{14A4FB6E-E030-430A-85F4-4344E0D3E28D}" presName="background2" presStyleLbl="node2" presStyleIdx="4" presStyleCnt="6"/>
      <dgm:spPr>
        <a:solidFill>
          <a:srgbClr val="8C1114"/>
        </a:solidFill>
      </dgm:spPr>
    </dgm:pt>
    <dgm:pt modelId="{546F9935-27DC-45A0-ACD4-D73D48B4AF12}" type="pres">
      <dgm:prSet presAssocID="{14A4FB6E-E030-430A-85F4-4344E0D3E28D}" presName="text2" presStyleLbl="fgAcc2" presStyleIdx="4" presStyleCnt="6">
        <dgm:presLayoutVars>
          <dgm:chPref val="3"/>
        </dgm:presLayoutVars>
      </dgm:prSet>
      <dgm:spPr/>
    </dgm:pt>
    <dgm:pt modelId="{117B0FEB-5C30-4FED-97CC-76C393392DBA}" type="pres">
      <dgm:prSet presAssocID="{14A4FB6E-E030-430A-85F4-4344E0D3E28D}" presName="hierChild3" presStyleCnt="0"/>
      <dgm:spPr/>
    </dgm:pt>
    <dgm:pt modelId="{C3C9CDC9-24F4-4F47-8A57-F6478BBD79E7}" type="pres">
      <dgm:prSet presAssocID="{7BE8F611-07F6-44E7-B54A-239340FA3805}" presName="Name10" presStyleLbl="parChTrans1D2" presStyleIdx="5" presStyleCnt="6"/>
      <dgm:spPr/>
    </dgm:pt>
    <dgm:pt modelId="{AB8F1A38-BD2D-44DA-953F-1E25923CB3B7}" type="pres">
      <dgm:prSet presAssocID="{AD3A3322-8DFA-4E26-89D6-55CDAC0A6A69}" presName="hierRoot2" presStyleCnt="0"/>
      <dgm:spPr/>
    </dgm:pt>
    <dgm:pt modelId="{F5BE64E6-9BE1-42DA-8C52-0B9F5E9071FC}" type="pres">
      <dgm:prSet presAssocID="{AD3A3322-8DFA-4E26-89D6-55CDAC0A6A69}" presName="composite2" presStyleCnt="0"/>
      <dgm:spPr/>
    </dgm:pt>
    <dgm:pt modelId="{3C1E633D-F5C6-4334-8031-63787DC5F33B}" type="pres">
      <dgm:prSet presAssocID="{AD3A3322-8DFA-4E26-89D6-55CDAC0A6A69}" presName="background2" presStyleLbl="node2" presStyleIdx="5" presStyleCnt="6"/>
      <dgm:spPr>
        <a:solidFill>
          <a:srgbClr val="8C1114"/>
        </a:solidFill>
      </dgm:spPr>
    </dgm:pt>
    <dgm:pt modelId="{2869DB74-A265-4ED6-9B68-9AC7C016A430}" type="pres">
      <dgm:prSet presAssocID="{AD3A3322-8DFA-4E26-89D6-55CDAC0A6A69}" presName="text2" presStyleLbl="fgAcc2" presStyleIdx="5" presStyleCnt="6" custLinFactX="-22651" custLinFactY="19229" custLinFactNeighborX="-100000" custLinFactNeighborY="100000">
        <dgm:presLayoutVars>
          <dgm:chPref val="3"/>
        </dgm:presLayoutVars>
      </dgm:prSet>
      <dgm:spPr/>
    </dgm:pt>
    <dgm:pt modelId="{625D8BBD-E2BB-41CD-AC6B-32E05C0EC120}" type="pres">
      <dgm:prSet presAssocID="{AD3A3322-8DFA-4E26-89D6-55CDAC0A6A69}" presName="hierChild3" presStyleCnt="0"/>
      <dgm:spPr/>
    </dgm:pt>
  </dgm:ptLst>
  <dgm:cxnLst>
    <dgm:cxn modelId="{CC67C909-139A-47C8-8EA9-50EE610BAA49}" srcId="{A6125F2B-45D4-4968-808B-E7F1FA6B9AA9}" destId="{14A4FB6E-E030-430A-85F4-4344E0D3E28D}" srcOrd="4" destOrd="0" parTransId="{8284FE42-1DE5-4606-BEBE-2CA36180369D}" sibTransId="{6377120C-BA20-4E2F-8499-FE669AE1D9F8}"/>
    <dgm:cxn modelId="{F5B3BF0D-0F32-40DB-8562-7198D337C7C1}" type="presOf" srcId="{FB25AE84-64A6-4777-B2FB-2D14B27DA500}" destId="{B7903F01-C41A-4D95-BAC3-07A607FB722C}" srcOrd="0" destOrd="0" presId="urn:microsoft.com/office/officeart/2005/8/layout/hierarchy1"/>
    <dgm:cxn modelId="{F8DC6920-4A96-44C8-9B61-5761DCFB46C9}" srcId="{83FA0E3E-42FB-4F4D-A037-DA265608AF31}" destId="{A6125F2B-45D4-4968-808B-E7F1FA6B9AA9}" srcOrd="0" destOrd="0" parTransId="{A69BBA67-09EE-4CBA-AF8A-58D713EF8C4E}" sibTransId="{6DD91941-CC2F-4084-B841-B46FDF6B20B1}"/>
    <dgm:cxn modelId="{9C181043-1A0F-4BC3-BB68-094BCB37BFD5}" type="presOf" srcId="{AED7219D-B4DE-4252-AECB-DCB8F84F8DFE}" destId="{F76F197C-9EEF-4822-8CD1-669B0822D223}" srcOrd="0" destOrd="0" presId="urn:microsoft.com/office/officeart/2005/8/layout/hierarchy1"/>
    <dgm:cxn modelId="{0A327367-590E-4E1E-8592-CD1279E27EB3}" type="presOf" srcId="{D87CCAAE-47E7-4B4B-BF16-852D9F313D47}" destId="{70587B14-9180-43DD-B611-6A5F1D4AE817}" srcOrd="0" destOrd="0" presId="urn:microsoft.com/office/officeart/2005/8/layout/hierarchy1"/>
    <dgm:cxn modelId="{3975BC73-0B19-4129-9FA9-6B8F73709ABE}" type="presOf" srcId="{83FA0E3E-42FB-4F4D-A037-DA265608AF31}" destId="{604E2E49-A45F-4890-BB85-DC7AA403BECC}" srcOrd="0" destOrd="0" presId="urn:microsoft.com/office/officeart/2005/8/layout/hierarchy1"/>
    <dgm:cxn modelId="{9F2AB679-737E-4998-8DBB-8CE81B5210F7}" type="presOf" srcId="{AD3A3322-8DFA-4E26-89D6-55CDAC0A6A69}" destId="{2869DB74-A265-4ED6-9B68-9AC7C016A430}" srcOrd="0" destOrd="0" presId="urn:microsoft.com/office/officeart/2005/8/layout/hierarchy1"/>
    <dgm:cxn modelId="{1D0AE259-C816-4984-9D2E-F112D19B4E83}" type="presOf" srcId="{8284FE42-1DE5-4606-BEBE-2CA36180369D}" destId="{CCA358F2-9F82-44A6-89CD-9BC353E5C2F2}" srcOrd="0" destOrd="0" presId="urn:microsoft.com/office/officeart/2005/8/layout/hierarchy1"/>
    <dgm:cxn modelId="{4F190D8A-063F-49CC-AAC7-E602CBD93917}" srcId="{A6125F2B-45D4-4968-808B-E7F1FA6B9AA9}" destId="{AED7219D-B4DE-4252-AECB-DCB8F84F8DFE}" srcOrd="3" destOrd="0" parTransId="{37114A06-D573-42C4-968A-A9516E4FF515}" sibTransId="{A68E0BED-1115-4A63-8FC9-7D3A19F314C1}"/>
    <dgm:cxn modelId="{78F0368E-F47A-4529-8154-3081D54457D0}" type="presOf" srcId="{37114A06-D573-42C4-968A-A9516E4FF515}" destId="{40CE1DCD-79DB-4BD0-98E0-050594F8D786}" srcOrd="0" destOrd="0" presId="urn:microsoft.com/office/officeart/2005/8/layout/hierarchy1"/>
    <dgm:cxn modelId="{59ED398E-042C-480D-B561-CA8DA7B93957}" srcId="{A6125F2B-45D4-4968-808B-E7F1FA6B9AA9}" destId="{D87CCAAE-47E7-4B4B-BF16-852D9F313D47}" srcOrd="1" destOrd="0" parTransId="{BEB56F50-EC33-490A-88E0-1830B9E96652}" sibTransId="{097E23AC-B53C-41A7-9F5D-BA83AC0B0C16}"/>
    <dgm:cxn modelId="{85BBB292-264F-42A8-ACD7-7FAA236785D9}" type="presOf" srcId="{BEB56F50-EC33-490A-88E0-1830B9E96652}" destId="{4224DF80-528F-4270-90DC-6A7F69C70FB3}" srcOrd="0" destOrd="0" presId="urn:microsoft.com/office/officeart/2005/8/layout/hierarchy1"/>
    <dgm:cxn modelId="{C62978A0-A54A-4F0B-B8DD-DB59FEB8EBE8}" srcId="{A6125F2B-45D4-4968-808B-E7F1FA6B9AA9}" destId="{96488BFC-CAA1-4F9E-B292-FF332A0B7829}" srcOrd="0" destOrd="0" parTransId="{FB25AE84-64A6-4777-B2FB-2D14B27DA500}" sibTransId="{F5D4B668-14FD-4C85-A682-10E3C4847654}"/>
    <dgm:cxn modelId="{A7BD35AA-2B5F-416E-89E4-14BC0752B0CB}" type="presOf" srcId="{955EF434-6510-46AC-B210-BBDE2A3F0307}" destId="{DF0A03A2-B62D-4587-A952-44CE730B4EC3}" srcOrd="0" destOrd="0" presId="urn:microsoft.com/office/officeart/2005/8/layout/hierarchy1"/>
    <dgm:cxn modelId="{AD0A86B3-7F6D-4DAF-8476-B92F95CED322}" srcId="{A6125F2B-45D4-4968-808B-E7F1FA6B9AA9}" destId="{AD3A3322-8DFA-4E26-89D6-55CDAC0A6A69}" srcOrd="5" destOrd="0" parTransId="{7BE8F611-07F6-44E7-B54A-239340FA3805}" sibTransId="{ED31A5C6-F7CA-4E0F-9472-27D6C870A42A}"/>
    <dgm:cxn modelId="{1B6494B6-F033-4997-9000-31EF01548607}" type="presOf" srcId="{7BE8F611-07F6-44E7-B54A-239340FA3805}" destId="{C3C9CDC9-24F4-4F47-8A57-F6478BBD79E7}" srcOrd="0" destOrd="0" presId="urn:microsoft.com/office/officeart/2005/8/layout/hierarchy1"/>
    <dgm:cxn modelId="{6B7312B9-38D4-47F0-81DE-303B6CB032B3}" type="presOf" srcId="{08222322-AF63-4247-B3AF-73B24C8E7772}" destId="{F61543E3-2BFD-40F4-89A4-786D744D8FE3}" srcOrd="0" destOrd="0" presId="urn:microsoft.com/office/officeart/2005/8/layout/hierarchy1"/>
    <dgm:cxn modelId="{3997F8C1-ECC0-4149-AA88-D6280310E11E}" type="presOf" srcId="{14A4FB6E-E030-430A-85F4-4344E0D3E28D}" destId="{546F9935-27DC-45A0-ACD4-D73D48B4AF12}" srcOrd="0" destOrd="0" presId="urn:microsoft.com/office/officeart/2005/8/layout/hierarchy1"/>
    <dgm:cxn modelId="{3C5FD3CB-81E5-416F-BB0A-C51EB078037E}" type="presOf" srcId="{96488BFC-CAA1-4F9E-B292-FF332A0B7829}" destId="{160C3FE1-8A4E-4D70-88F1-28FA977FBA03}" srcOrd="0" destOrd="0" presId="urn:microsoft.com/office/officeart/2005/8/layout/hierarchy1"/>
    <dgm:cxn modelId="{15D568D2-AE9D-4E44-9EE9-4A3628729097}" srcId="{A6125F2B-45D4-4968-808B-E7F1FA6B9AA9}" destId="{08222322-AF63-4247-B3AF-73B24C8E7772}" srcOrd="2" destOrd="0" parTransId="{955EF434-6510-46AC-B210-BBDE2A3F0307}" sibTransId="{91760E94-837C-4FC9-93BF-A706CAB9F0D6}"/>
    <dgm:cxn modelId="{8DCDFEDB-1D56-453E-BCB0-49DF6ACCEA14}" type="presOf" srcId="{A6125F2B-45D4-4968-808B-E7F1FA6B9AA9}" destId="{496EF71E-8221-4D3E-B976-3138D0090517}" srcOrd="0" destOrd="0" presId="urn:microsoft.com/office/officeart/2005/8/layout/hierarchy1"/>
    <dgm:cxn modelId="{E009F3E2-224F-4F24-B4F7-F93818A13016}" type="presParOf" srcId="{604E2E49-A45F-4890-BB85-DC7AA403BECC}" destId="{A814A2FE-F9F1-4E36-BC77-8355F2E2C0E3}" srcOrd="0" destOrd="0" presId="urn:microsoft.com/office/officeart/2005/8/layout/hierarchy1"/>
    <dgm:cxn modelId="{B9B836D1-F515-4220-BC4B-A861E6BDC5E0}" type="presParOf" srcId="{A814A2FE-F9F1-4E36-BC77-8355F2E2C0E3}" destId="{5C565EE4-8831-4C61-BBC0-BBEFED8E6E86}" srcOrd="0" destOrd="0" presId="urn:microsoft.com/office/officeart/2005/8/layout/hierarchy1"/>
    <dgm:cxn modelId="{5E82156D-CC0E-4F60-B95E-458DF628D37A}" type="presParOf" srcId="{5C565EE4-8831-4C61-BBC0-BBEFED8E6E86}" destId="{F5B2513A-3DC8-4E6B-A32C-552A261D2ABB}" srcOrd="0" destOrd="0" presId="urn:microsoft.com/office/officeart/2005/8/layout/hierarchy1"/>
    <dgm:cxn modelId="{664B28D3-C0F9-44CF-A667-68761D9D04AF}" type="presParOf" srcId="{5C565EE4-8831-4C61-BBC0-BBEFED8E6E86}" destId="{496EF71E-8221-4D3E-B976-3138D0090517}" srcOrd="1" destOrd="0" presId="urn:microsoft.com/office/officeart/2005/8/layout/hierarchy1"/>
    <dgm:cxn modelId="{ABF57798-F249-48CA-AC9D-859E7E0F4441}" type="presParOf" srcId="{A814A2FE-F9F1-4E36-BC77-8355F2E2C0E3}" destId="{A9084C0E-F2D9-464E-8FB4-88684B3E7EEC}" srcOrd="1" destOrd="0" presId="urn:microsoft.com/office/officeart/2005/8/layout/hierarchy1"/>
    <dgm:cxn modelId="{706604F0-D579-4E2E-B292-399601DADB19}" type="presParOf" srcId="{A9084C0E-F2D9-464E-8FB4-88684B3E7EEC}" destId="{B7903F01-C41A-4D95-BAC3-07A607FB722C}" srcOrd="0" destOrd="0" presId="urn:microsoft.com/office/officeart/2005/8/layout/hierarchy1"/>
    <dgm:cxn modelId="{BB009357-329C-4F4B-8FAE-9E0D04A04633}" type="presParOf" srcId="{A9084C0E-F2D9-464E-8FB4-88684B3E7EEC}" destId="{E428BB98-9744-4B4A-A21E-405A2DF01627}" srcOrd="1" destOrd="0" presId="urn:microsoft.com/office/officeart/2005/8/layout/hierarchy1"/>
    <dgm:cxn modelId="{9211A49C-C55A-43CF-8F39-2B84934D8488}" type="presParOf" srcId="{E428BB98-9744-4B4A-A21E-405A2DF01627}" destId="{B48C0580-8042-421C-8210-CBDE1A6A3E20}" srcOrd="0" destOrd="0" presId="urn:microsoft.com/office/officeart/2005/8/layout/hierarchy1"/>
    <dgm:cxn modelId="{26B6AB30-4C29-4582-A2BE-B6B374DE0FFA}" type="presParOf" srcId="{B48C0580-8042-421C-8210-CBDE1A6A3E20}" destId="{616D0496-DED3-4362-A5A4-8C07EE965035}" srcOrd="0" destOrd="0" presId="urn:microsoft.com/office/officeart/2005/8/layout/hierarchy1"/>
    <dgm:cxn modelId="{4C033A0E-1E2D-4C1A-B004-6D7596EA4724}" type="presParOf" srcId="{B48C0580-8042-421C-8210-CBDE1A6A3E20}" destId="{160C3FE1-8A4E-4D70-88F1-28FA977FBA03}" srcOrd="1" destOrd="0" presId="urn:microsoft.com/office/officeart/2005/8/layout/hierarchy1"/>
    <dgm:cxn modelId="{B863CA57-9588-4A89-87AE-579AFE56E6D5}" type="presParOf" srcId="{E428BB98-9744-4B4A-A21E-405A2DF01627}" destId="{DD42F6BB-9729-45BC-A5FD-E2CA9C805A78}" srcOrd="1" destOrd="0" presId="urn:microsoft.com/office/officeart/2005/8/layout/hierarchy1"/>
    <dgm:cxn modelId="{E14BA2B8-76BF-475E-861A-42929C1DA6BD}" type="presParOf" srcId="{A9084C0E-F2D9-464E-8FB4-88684B3E7EEC}" destId="{4224DF80-528F-4270-90DC-6A7F69C70FB3}" srcOrd="2" destOrd="0" presId="urn:microsoft.com/office/officeart/2005/8/layout/hierarchy1"/>
    <dgm:cxn modelId="{4DDB1686-90B9-42AF-B7A4-D444F2850A84}" type="presParOf" srcId="{A9084C0E-F2D9-464E-8FB4-88684B3E7EEC}" destId="{DCCEA291-98FD-4232-8825-2243D9A88752}" srcOrd="3" destOrd="0" presId="urn:microsoft.com/office/officeart/2005/8/layout/hierarchy1"/>
    <dgm:cxn modelId="{61F9CFD5-31A8-4951-9019-1125AA52ADF7}" type="presParOf" srcId="{DCCEA291-98FD-4232-8825-2243D9A88752}" destId="{3772FD54-C328-4312-9C95-E45095E39A22}" srcOrd="0" destOrd="0" presId="urn:microsoft.com/office/officeart/2005/8/layout/hierarchy1"/>
    <dgm:cxn modelId="{E03AF64B-EF94-446C-909F-38768EAA0C81}" type="presParOf" srcId="{3772FD54-C328-4312-9C95-E45095E39A22}" destId="{07EBF50D-C58D-4D7C-8921-056B332119E1}" srcOrd="0" destOrd="0" presId="urn:microsoft.com/office/officeart/2005/8/layout/hierarchy1"/>
    <dgm:cxn modelId="{8BF6232B-A93B-4DB0-B415-1711296F186F}" type="presParOf" srcId="{3772FD54-C328-4312-9C95-E45095E39A22}" destId="{70587B14-9180-43DD-B611-6A5F1D4AE817}" srcOrd="1" destOrd="0" presId="urn:microsoft.com/office/officeart/2005/8/layout/hierarchy1"/>
    <dgm:cxn modelId="{11861A2A-42E5-4E19-9375-763B06603773}" type="presParOf" srcId="{DCCEA291-98FD-4232-8825-2243D9A88752}" destId="{171433F2-927C-4763-A7DD-8000CEBA4B3B}" srcOrd="1" destOrd="0" presId="urn:microsoft.com/office/officeart/2005/8/layout/hierarchy1"/>
    <dgm:cxn modelId="{314FC349-2986-4216-AE20-4CBDD7B4D49D}" type="presParOf" srcId="{A9084C0E-F2D9-464E-8FB4-88684B3E7EEC}" destId="{DF0A03A2-B62D-4587-A952-44CE730B4EC3}" srcOrd="4" destOrd="0" presId="urn:microsoft.com/office/officeart/2005/8/layout/hierarchy1"/>
    <dgm:cxn modelId="{A6BA44A6-0783-4EDA-B841-B1A6E11C3B39}" type="presParOf" srcId="{A9084C0E-F2D9-464E-8FB4-88684B3E7EEC}" destId="{693DCC9C-1B9F-47A4-BDD9-28B7F26B0A1F}" srcOrd="5" destOrd="0" presId="urn:microsoft.com/office/officeart/2005/8/layout/hierarchy1"/>
    <dgm:cxn modelId="{2BC14FC1-E497-4FBC-898B-3CCD54F42D78}" type="presParOf" srcId="{693DCC9C-1B9F-47A4-BDD9-28B7F26B0A1F}" destId="{174E5BD6-1FF9-4929-BA41-AF3D021BE688}" srcOrd="0" destOrd="0" presId="urn:microsoft.com/office/officeart/2005/8/layout/hierarchy1"/>
    <dgm:cxn modelId="{DEDA92BA-4565-4C04-A191-363ECE8955F4}" type="presParOf" srcId="{174E5BD6-1FF9-4929-BA41-AF3D021BE688}" destId="{A2221106-2F0E-48CE-A751-715E6A8691EB}" srcOrd="0" destOrd="0" presId="urn:microsoft.com/office/officeart/2005/8/layout/hierarchy1"/>
    <dgm:cxn modelId="{AF23F074-02B7-4D8C-9695-8E1992A9D9F2}" type="presParOf" srcId="{174E5BD6-1FF9-4929-BA41-AF3D021BE688}" destId="{F61543E3-2BFD-40F4-89A4-786D744D8FE3}" srcOrd="1" destOrd="0" presId="urn:microsoft.com/office/officeart/2005/8/layout/hierarchy1"/>
    <dgm:cxn modelId="{358D153B-0C8E-4A5A-A515-2AD75513CB2B}" type="presParOf" srcId="{693DCC9C-1B9F-47A4-BDD9-28B7F26B0A1F}" destId="{F8547CCB-722C-4893-9CA3-0B659D031130}" srcOrd="1" destOrd="0" presId="urn:microsoft.com/office/officeart/2005/8/layout/hierarchy1"/>
    <dgm:cxn modelId="{4128D57A-FBB4-41FE-A78C-A0F532E061AC}" type="presParOf" srcId="{A9084C0E-F2D9-464E-8FB4-88684B3E7EEC}" destId="{40CE1DCD-79DB-4BD0-98E0-050594F8D786}" srcOrd="6" destOrd="0" presId="urn:microsoft.com/office/officeart/2005/8/layout/hierarchy1"/>
    <dgm:cxn modelId="{76F5FBA9-CC6C-476E-996F-203E4D789910}" type="presParOf" srcId="{A9084C0E-F2D9-464E-8FB4-88684B3E7EEC}" destId="{D7DBD0E3-34A3-4DC0-A24E-5FF18122D35E}" srcOrd="7" destOrd="0" presId="urn:microsoft.com/office/officeart/2005/8/layout/hierarchy1"/>
    <dgm:cxn modelId="{62961F75-DC53-410D-A881-A87D200BF816}" type="presParOf" srcId="{D7DBD0E3-34A3-4DC0-A24E-5FF18122D35E}" destId="{FFE60CA7-7EFD-454C-A459-EAEA4A79E1DA}" srcOrd="0" destOrd="0" presId="urn:microsoft.com/office/officeart/2005/8/layout/hierarchy1"/>
    <dgm:cxn modelId="{771DFDF1-5F2E-4B6E-A673-9B76FC1D2BDA}" type="presParOf" srcId="{FFE60CA7-7EFD-454C-A459-EAEA4A79E1DA}" destId="{739C03A0-A106-459B-B18C-71138C7EB890}" srcOrd="0" destOrd="0" presId="urn:microsoft.com/office/officeart/2005/8/layout/hierarchy1"/>
    <dgm:cxn modelId="{120445F0-D6DC-44F7-AA60-0C203DDDDC2A}" type="presParOf" srcId="{FFE60CA7-7EFD-454C-A459-EAEA4A79E1DA}" destId="{F76F197C-9EEF-4822-8CD1-669B0822D223}" srcOrd="1" destOrd="0" presId="urn:microsoft.com/office/officeart/2005/8/layout/hierarchy1"/>
    <dgm:cxn modelId="{71E86189-0776-4430-9065-036329E9E840}" type="presParOf" srcId="{D7DBD0E3-34A3-4DC0-A24E-5FF18122D35E}" destId="{9D8A5150-0A0A-4F0D-A0C8-9D601320DBEA}" srcOrd="1" destOrd="0" presId="urn:microsoft.com/office/officeart/2005/8/layout/hierarchy1"/>
    <dgm:cxn modelId="{074C0DC4-95D4-4740-8F10-A1C867BA0ADD}" type="presParOf" srcId="{A9084C0E-F2D9-464E-8FB4-88684B3E7EEC}" destId="{CCA358F2-9F82-44A6-89CD-9BC353E5C2F2}" srcOrd="8" destOrd="0" presId="urn:microsoft.com/office/officeart/2005/8/layout/hierarchy1"/>
    <dgm:cxn modelId="{91F5E70F-90D5-490D-890B-B6CFA8CCD95D}" type="presParOf" srcId="{A9084C0E-F2D9-464E-8FB4-88684B3E7EEC}" destId="{89269F59-7409-4ADA-AF91-483C92354D9F}" srcOrd="9" destOrd="0" presId="urn:microsoft.com/office/officeart/2005/8/layout/hierarchy1"/>
    <dgm:cxn modelId="{B97D6FDC-6A41-4D5E-B1C3-76DD19AF8F1D}" type="presParOf" srcId="{89269F59-7409-4ADA-AF91-483C92354D9F}" destId="{AA7E2D8A-7FD2-4F31-887A-53A449448927}" srcOrd="0" destOrd="0" presId="urn:microsoft.com/office/officeart/2005/8/layout/hierarchy1"/>
    <dgm:cxn modelId="{59DACC8F-89BB-4D33-A902-CCFCF150716C}" type="presParOf" srcId="{AA7E2D8A-7FD2-4F31-887A-53A449448927}" destId="{9E51A2CA-BED5-4376-8423-2C6CDB4B2831}" srcOrd="0" destOrd="0" presId="urn:microsoft.com/office/officeart/2005/8/layout/hierarchy1"/>
    <dgm:cxn modelId="{0F5711DB-8A7F-4CBF-9E67-F6C810B98AF5}" type="presParOf" srcId="{AA7E2D8A-7FD2-4F31-887A-53A449448927}" destId="{546F9935-27DC-45A0-ACD4-D73D48B4AF12}" srcOrd="1" destOrd="0" presId="urn:microsoft.com/office/officeart/2005/8/layout/hierarchy1"/>
    <dgm:cxn modelId="{0A47ECCD-46CE-411E-981F-7D7201617385}" type="presParOf" srcId="{89269F59-7409-4ADA-AF91-483C92354D9F}" destId="{117B0FEB-5C30-4FED-97CC-76C393392DBA}" srcOrd="1" destOrd="0" presId="urn:microsoft.com/office/officeart/2005/8/layout/hierarchy1"/>
    <dgm:cxn modelId="{0C348CF0-751C-481C-9836-F3155734778C}" type="presParOf" srcId="{A9084C0E-F2D9-464E-8FB4-88684B3E7EEC}" destId="{C3C9CDC9-24F4-4F47-8A57-F6478BBD79E7}" srcOrd="10" destOrd="0" presId="urn:microsoft.com/office/officeart/2005/8/layout/hierarchy1"/>
    <dgm:cxn modelId="{C119C676-6EF6-4DAB-8C81-804437C7C424}" type="presParOf" srcId="{A9084C0E-F2D9-464E-8FB4-88684B3E7EEC}" destId="{AB8F1A38-BD2D-44DA-953F-1E25923CB3B7}" srcOrd="11" destOrd="0" presId="urn:microsoft.com/office/officeart/2005/8/layout/hierarchy1"/>
    <dgm:cxn modelId="{7BF4BC35-2DB0-425A-91A1-DF99A680AEA3}" type="presParOf" srcId="{AB8F1A38-BD2D-44DA-953F-1E25923CB3B7}" destId="{F5BE64E6-9BE1-42DA-8C52-0B9F5E9071FC}" srcOrd="0" destOrd="0" presId="urn:microsoft.com/office/officeart/2005/8/layout/hierarchy1"/>
    <dgm:cxn modelId="{6367F6E3-E6C7-4333-8D26-B09CA99C7C77}" type="presParOf" srcId="{F5BE64E6-9BE1-42DA-8C52-0B9F5E9071FC}" destId="{3C1E633D-F5C6-4334-8031-63787DC5F33B}" srcOrd="0" destOrd="0" presId="urn:microsoft.com/office/officeart/2005/8/layout/hierarchy1"/>
    <dgm:cxn modelId="{FFE0EEBB-A0A8-4D19-8D8C-60909A75B4BF}" type="presParOf" srcId="{F5BE64E6-9BE1-42DA-8C52-0B9F5E9071FC}" destId="{2869DB74-A265-4ED6-9B68-9AC7C016A430}" srcOrd="1" destOrd="0" presId="urn:microsoft.com/office/officeart/2005/8/layout/hierarchy1"/>
    <dgm:cxn modelId="{288B7A09-0FB3-47FB-BF40-D727FDCA3058}" type="presParOf" srcId="{AB8F1A38-BD2D-44DA-953F-1E25923CB3B7}" destId="{625D8BBD-E2BB-41CD-AC6B-32E05C0EC12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86BDF9-7A3F-4BA2-8088-48B16D78171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C4C4F83-D7BB-434C-8096-3802B8B233C5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it-IT" dirty="0">
              <a:solidFill>
                <a:srgbClr val="C00000"/>
              </a:solidFill>
            </a:rPr>
            <a:t>Limiti</a:t>
          </a:r>
        </a:p>
      </dgm:t>
    </dgm:pt>
    <dgm:pt modelId="{0DF0DEDE-4E81-46EF-AE91-E60374F9270B}" type="parTrans" cxnId="{2BBB0BD8-28D6-44BA-93D9-AB441B3DB67A}">
      <dgm:prSet/>
      <dgm:spPr/>
      <dgm:t>
        <a:bodyPr/>
        <a:lstStyle/>
        <a:p>
          <a:endParaRPr lang="it-IT"/>
        </a:p>
      </dgm:t>
    </dgm:pt>
    <dgm:pt modelId="{F9BB7BC9-2801-4B47-B42A-9EBC341B1F80}" type="sibTrans" cxnId="{2BBB0BD8-28D6-44BA-93D9-AB441B3DB67A}">
      <dgm:prSet/>
      <dgm:spPr/>
      <dgm:t>
        <a:bodyPr/>
        <a:lstStyle/>
        <a:p>
          <a:endParaRPr lang="it-IT"/>
        </a:p>
      </dgm:t>
    </dgm:pt>
    <dgm:pt modelId="{C010B2C4-D1ED-4A3E-A62C-97B755C81980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it-IT" sz="1800" dirty="0">
              <a:solidFill>
                <a:srgbClr val="1A4570"/>
              </a:solidFill>
            </a:rPr>
            <a:t> Strumenti psicometrici </a:t>
          </a:r>
          <a:r>
            <a:rPr lang="it-IT" sz="1800" i="1" dirty="0">
              <a:solidFill>
                <a:srgbClr val="1A4570"/>
              </a:solidFill>
            </a:rPr>
            <a:t>self report</a:t>
          </a:r>
        </a:p>
      </dgm:t>
    </dgm:pt>
    <dgm:pt modelId="{ABCD0FAC-A246-4407-9885-5E6DC2D23B92}" type="parTrans" cxnId="{C45D7466-98F7-49EA-8FD6-AC4C22538809}">
      <dgm:prSet/>
      <dgm:spPr/>
      <dgm:t>
        <a:bodyPr/>
        <a:lstStyle/>
        <a:p>
          <a:endParaRPr lang="it-IT"/>
        </a:p>
      </dgm:t>
    </dgm:pt>
    <dgm:pt modelId="{BFCCF664-71EC-4CC7-B4C3-3339BC32EE79}" type="sibTrans" cxnId="{C45D7466-98F7-49EA-8FD6-AC4C22538809}">
      <dgm:prSet/>
      <dgm:spPr/>
      <dgm:t>
        <a:bodyPr/>
        <a:lstStyle/>
        <a:p>
          <a:endParaRPr lang="it-IT"/>
        </a:p>
      </dgm:t>
    </dgm:pt>
    <dgm:pt modelId="{65461073-0880-45A6-BE99-E22C234857DE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it-IT" dirty="0">
              <a:solidFill>
                <a:srgbClr val="C00000"/>
              </a:solidFill>
            </a:rPr>
            <a:t>Conclusioni</a:t>
          </a:r>
        </a:p>
      </dgm:t>
    </dgm:pt>
    <dgm:pt modelId="{A9107B32-8249-4C54-8311-B694B98C2B5C}" type="parTrans" cxnId="{CC020A1D-3012-42F2-99D9-138A85D2388A}">
      <dgm:prSet/>
      <dgm:spPr/>
      <dgm:t>
        <a:bodyPr/>
        <a:lstStyle/>
        <a:p>
          <a:endParaRPr lang="it-IT"/>
        </a:p>
      </dgm:t>
    </dgm:pt>
    <dgm:pt modelId="{418CF241-FF08-4AC6-AB3F-FC1F80B1633C}" type="sibTrans" cxnId="{CC020A1D-3012-42F2-99D9-138A85D2388A}">
      <dgm:prSet/>
      <dgm:spPr/>
      <dgm:t>
        <a:bodyPr/>
        <a:lstStyle/>
        <a:p>
          <a:endParaRPr lang="it-IT"/>
        </a:p>
      </dgm:t>
    </dgm:pt>
    <dgm:pt modelId="{7B6B3C20-02E7-48AC-BB22-E2E76AC0B989}">
      <dgm:prSet custT="1"/>
      <dgm:spPr/>
      <dgm:t>
        <a:bodyPr/>
        <a:lstStyle/>
        <a:p>
          <a:pPr marL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it-IT" sz="1050" dirty="0">
              <a:solidFill>
                <a:srgbClr val="1A4570"/>
              </a:solidFill>
            </a:rPr>
            <a:t>Nei pazienti candidati a chirurgia bariatrica:</a:t>
          </a:r>
        </a:p>
      </dgm:t>
    </dgm:pt>
    <dgm:pt modelId="{DFC910D1-B473-475D-9024-E55DA24908A0}" type="parTrans" cxnId="{064A8C97-73CE-4097-A92D-88486A0153BE}">
      <dgm:prSet/>
      <dgm:spPr/>
      <dgm:t>
        <a:bodyPr/>
        <a:lstStyle/>
        <a:p>
          <a:endParaRPr lang="it-IT"/>
        </a:p>
      </dgm:t>
    </dgm:pt>
    <dgm:pt modelId="{0D8B99DA-93D0-4BE8-91E6-10B370E6888A}" type="sibTrans" cxnId="{064A8C97-73CE-4097-A92D-88486A0153BE}">
      <dgm:prSet/>
      <dgm:spPr/>
      <dgm:t>
        <a:bodyPr/>
        <a:lstStyle/>
        <a:p>
          <a:endParaRPr lang="it-IT"/>
        </a:p>
      </dgm:t>
    </dgm:pt>
    <dgm:pt modelId="{7EB17CE9-1145-46C5-993E-668F9DB4C3A9}">
      <dgm:prSet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it-IT" dirty="0">
              <a:solidFill>
                <a:srgbClr val="C00000"/>
              </a:solidFill>
            </a:rPr>
            <a:t>Prospettive future</a:t>
          </a:r>
        </a:p>
      </dgm:t>
    </dgm:pt>
    <dgm:pt modelId="{1D2DCE84-2E2E-4242-80A9-09AAAA4D4291}" type="parTrans" cxnId="{5F8649C1-5A99-4949-8804-F3848DB5F165}">
      <dgm:prSet/>
      <dgm:spPr/>
      <dgm:t>
        <a:bodyPr/>
        <a:lstStyle/>
        <a:p>
          <a:endParaRPr lang="it-IT"/>
        </a:p>
      </dgm:t>
    </dgm:pt>
    <dgm:pt modelId="{471EC22B-97C5-49E9-AAEF-C4EE7CD0069D}" type="sibTrans" cxnId="{5F8649C1-5A99-4949-8804-F3848DB5F165}">
      <dgm:prSet/>
      <dgm:spPr/>
      <dgm:t>
        <a:bodyPr/>
        <a:lstStyle/>
        <a:p>
          <a:endParaRPr lang="it-IT"/>
        </a:p>
      </dgm:t>
    </dgm:pt>
    <dgm:pt modelId="{5FBC2250-420C-4615-A277-A0171063257F}">
      <dgm:prSet custT="1"/>
      <dgm:spPr/>
      <dgm:t>
        <a:bodyPr/>
        <a:lstStyle/>
        <a:p>
          <a:pPr marL="0" lvl="0" indent="0" algn="l" defTabSz="9144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Char char="Ø"/>
          </a:pPr>
          <a:r>
            <a:rPr lang="it-IT" sz="1050" i="0" dirty="0">
              <a:solidFill>
                <a:srgbClr val="1A4570"/>
              </a:solidFill>
            </a:rPr>
            <a:t> Nei pazienti candidati a chirurgia bariatrica:</a:t>
          </a:r>
        </a:p>
      </dgm:t>
    </dgm:pt>
    <dgm:pt modelId="{BCA5504F-F43F-4F61-BFFE-C83326D49B3C}" type="parTrans" cxnId="{53FE7E4E-C2ED-4B3A-B4A5-BA9B80B24FA7}">
      <dgm:prSet/>
      <dgm:spPr/>
      <dgm:t>
        <a:bodyPr/>
        <a:lstStyle/>
        <a:p>
          <a:endParaRPr lang="it-IT"/>
        </a:p>
      </dgm:t>
    </dgm:pt>
    <dgm:pt modelId="{E3A295E7-D75E-4A82-8C3D-FA1A60560595}" type="sibTrans" cxnId="{53FE7E4E-C2ED-4B3A-B4A5-BA9B80B24FA7}">
      <dgm:prSet/>
      <dgm:spPr/>
      <dgm:t>
        <a:bodyPr/>
        <a:lstStyle/>
        <a:p>
          <a:endParaRPr lang="it-IT"/>
        </a:p>
      </dgm:t>
    </dgm:pt>
    <dgm:pt modelId="{D5AB136C-C701-4BA2-8A55-A8920715A4DC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it-IT" sz="1800" dirty="0">
              <a:solidFill>
                <a:srgbClr val="1A4570"/>
              </a:solidFill>
            </a:rPr>
            <a:t> Studio </a:t>
          </a:r>
          <a:r>
            <a:rPr lang="it-IT" sz="1800" i="1" dirty="0">
              <a:solidFill>
                <a:srgbClr val="1A4570"/>
              </a:solidFill>
            </a:rPr>
            <a:t>cross </a:t>
          </a:r>
          <a:r>
            <a:rPr lang="it-IT" sz="1800" i="1" dirty="0" err="1">
              <a:solidFill>
                <a:srgbClr val="1A4570"/>
              </a:solidFill>
            </a:rPr>
            <a:t>sectional</a:t>
          </a:r>
          <a:endParaRPr lang="it-IT" sz="1800" i="1" dirty="0">
            <a:solidFill>
              <a:srgbClr val="1A4570"/>
            </a:solidFill>
          </a:endParaRPr>
        </a:p>
      </dgm:t>
    </dgm:pt>
    <dgm:pt modelId="{2B8F3F05-FB53-4258-8688-DA5916341D92}" type="parTrans" cxnId="{5165EAF2-C79E-4D27-AD0E-27C71AB6E2FD}">
      <dgm:prSet/>
      <dgm:spPr/>
      <dgm:t>
        <a:bodyPr/>
        <a:lstStyle/>
        <a:p>
          <a:endParaRPr lang="it-IT"/>
        </a:p>
      </dgm:t>
    </dgm:pt>
    <dgm:pt modelId="{DBF9FA74-CE7D-496C-8AFB-76F1EF900324}" type="sibTrans" cxnId="{5165EAF2-C79E-4D27-AD0E-27C71AB6E2FD}">
      <dgm:prSet/>
      <dgm:spPr/>
      <dgm:t>
        <a:bodyPr/>
        <a:lstStyle/>
        <a:p>
          <a:endParaRPr lang="it-IT"/>
        </a:p>
      </dgm:t>
    </dgm:pt>
    <dgm:pt modelId="{B98A8074-BF35-4CF4-A418-F5DC7D12DA4C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it-IT" sz="1050" b="1" dirty="0">
              <a:solidFill>
                <a:srgbClr val="1A4570"/>
              </a:solidFill>
            </a:rPr>
            <a:t> si osserva un’elevata prevalenza di ADHD sintomatico, maggiore rispetto alla popolazione generale; </a:t>
          </a:r>
        </a:p>
      </dgm:t>
    </dgm:pt>
    <dgm:pt modelId="{25A9E848-FAB8-4D09-907A-94773A21A54E}" type="parTrans" cxnId="{CD71C1CC-11E5-476F-8E1B-5C0EAECF3D7F}">
      <dgm:prSet/>
      <dgm:spPr/>
      <dgm:t>
        <a:bodyPr/>
        <a:lstStyle/>
        <a:p>
          <a:endParaRPr lang="it-IT"/>
        </a:p>
      </dgm:t>
    </dgm:pt>
    <dgm:pt modelId="{E22C7E63-C4D7-4B1F-9D3A-A3AE973BF5A0}" type="sibTrans" cxnId="{CD71C1CC-11E5-476F-8E1B-5C0EAECF3D7F}">
      <dgm:prSet/>
      <dgm:spPr/>
      <dgm:t>
        <a:bodyPr/>
        <a:lstStyle/>
        <a:p>
          <a:endParaRPr lang="it-IT"/>
        </a:p>
      </dgm:t>
    </dgm:pt>
    <dgm:pt modelId="{4858325F-19FB-482A-8C57-97A2D650BE0D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it-IT" sz="1050" dirty="0">
              <a:solidFill>
                <a:srgbClr val="1A4570"/>
              </a:solidFill>
            </a:rPr>
            <a:t> la </a:t>
          </a:r>
          <a:r>
            <a:rPr lang="it-IT" sz="1050" i="1" dirty="0">
              <a:solidFill>
                <a:srgbClr val="1A4570"/>
              </a:solidFill>
            </a:rPr>
            <a:t>food </a:t>
          </a:r>
          <a:r>
            <a:rPr lang="it-IT" sz="1050" i="1" dirty="0" err="1">
              <a:solidFill>
                <a:srgbClr val="1A4570"/>
              </a:solidFill>
            </a:rPr>
            <a:t>addiction</a:t>
          </a:r>
          <a:r>
            <a:rPr lang="it-IT" sz="1050" dirty="0">
              <a:solidFill>
                <a:srgbClr val="1A4570"/>
              </a:solidFill>
            </a:rPr>
            <a:t> ha una notevole prevalenza; </a:t>
          </a:r>
        </a:p>
      </dgm:t>
    </dgm:pt>
    <dgm:pt modelId="{44376F4D-F6B7-442B-9C9B-21AAA1A64C01}" type="parTrans" cxnId="{DBBCAE10-2854-46D6-9A02-08CFBBBC609D}">
      <dgm:prSet/>
      <dgm:spPr/>
      <dgm:t>
        <a:bodyPr/>
        <a:lstStyle/>
        <a:p>
          <a:endParaRPr lang="it-IT"/>
        </a:p>
      </dgm:t>
    </dgm:pt>
    <dgm:pt modelId="{D5F705AE-4903-4424-AA42-2AF6B9145587}" type="sibTrans" cxnId="{DBBCAE10-2854-46D6-9A02-08CFBBBC609D}">
      <dgm:prSet/>
      <dgm:spPr/>
      <dgm:t>
        <a:bodyPr/>
        <a:lstStyle/>
        <a:p>
          <a:endParaRPr lang="it-IT"/>
        </a:p>
      </dgm:t>
    </dgm:pt>
    <dgm:pt modelId="{70119CBC-4140-4434-A879-07E04E407405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it-IT" sz="1050" dirty="0">
              <a:solidFill>
                <a:srgbClr val="1A4570"/>
              </a:solidFill>
            </a:rPr>
            <a:t> la sintomatologia ADHD, soprattutto nella componente </a:t>
          </a:r>
          <a:r>
            <a:rPr lang="it-IT" sz="1050" dirty="0" err="1">
              <a:solidFill>
                <a:srgbClr val="1A4570"/>
              </a:solidFill>
            </a:rPr>
            <a:t>inattentiva</a:t>
          </a:r>
          <a:r>
            <a:rPr lang="it-IT" sz="1050" dirty="0">
              <a:solidFill>
                <a:srgbClr val="1A4570"/>
              </a:solidFill>
            </a:rPr>
            <a:t>, è associata a una maggiore gravità della </a:t>
          </a:r>
          <a:r>
            <a:rPr lang="it-IT" sz="1050" i="1" dirty="0">
              <a:solidFill>
                <a:srgbClr val="1A4570"/>
              </a:solidFill>
            </a:rPr>
            <a:t>food </a:t>
          </a:r>
          <a:r>
            <a:rPr lang="it-IT" sz="1050" i="1" dirty="0" err="1">
              <a:solidFill>
                <a:srgbClr val="1A4570"/>
              </a:solidFill>
            </a:rPr>
            <a:t>addiction</a:t>
          </a:r>
          <a:r>
            <a:rPr lang="it-IT" sz="1050" dirty="0">
              <a:solidFill>
                <a:srgbClr val="1A4570"/>
              </a:solidFill>
            </a:rPr>
            <a:t>; </a:t>
          </a:r>
        </a:p>
      </dgm:t>
    </dgm:pt>
    <dgm:pt modelId="{5BBC9279-48A6-49B3-8BD8-C8DE9061FEA9}" type="parTrans" cxnId="{9C4199E8-880D-41B9-9787-581CA0B7FD27}">
      <dgm:prSet/>
      <dgm:spPr/>
      <dgm:t>
        <a:bodyPr/>
        <a:lstStyle/>
        <a:p>
          <a:endParaRPr lang="it-IT"/>
        </a:p>
      </dgm:t>
    </dgm:pt>
    <dgm:pt modelId="{6CB7684A-4E5C-4A65-B93B-7F52959C5BB2}" type="sibTrans" cxnId="{9C4199E8-880D-41B9-9787-581CA0B7FD27}">
      <dgm:prSet/>
      <dgm:spPr/>
      <dgm:t>
        <a:bodyPr/>
        <a:lstStyle/>
        <a:p>
          <a:endParaRPr lang="it-IT"/>
        </a:p>
      </dgm:t>
    </dgm:pt>
    <dgm:pt modelId="{95EBB21F-6041-4A20-98A4-DF440D203EA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it-IT" sz="1050" dirty="0">
              <a:solidFill>
                <a:srgbClr val="1A4570"/>
              </a:solidFill>
            </a:rPr>
            <a:t> i deficit metacognitivi svolgono un ruolo moderatore nell’associazione tra sintomi </a:t>
          </a:r>
          <a:r>
            <a:rPr lang="it-IT" sz="1050" dirty="0" err="1">
              <a:solidFill>
                <a:srgbClr val="1A4570"/>
              </a:solidFill>
            </a:rPr>
            <a:t>inattentivi</a:t>
          </a:r>
          <a:r>
            <a:rPr lang="it-IT" sz="1050" dirty="0">
              <a:solidFill>
                <a:srgbClr val="1A4570"/>
              </a:solidFill>
            </a:rPr>
            <a:t> e </a:t>
          </a:r>
          <a:r>
            <a:rPr lang="it-IT" sz="1050" i="1" dirty="0">
              <a:solidFill>
                <a:srgbClr val="1A4570"/>
              </a:solidFill>
            </a:rPr>
            <a:t>food </a:t>
          </a:r>
          <a:r>
            <a:rPr lang="it-IT" sz="1050" i="1" dirty="0" err="1">
              <a:solidFill>
                <a:srgbClr val="1A4570"/>
              </a:solidFill>
            </a:rPr>
            <a:t>addiction</a:t>
          </a:r>
          <a:r>
            <a:rPr lang="it-IT" sz="1050" dirty="0">
              <a:solidFill>
                <a:srgbClr val="1A4570"/>
              </a:solidFill>
            </a:rPr>
            <a:t>.</a:t>
          </a:r>
        </a:p>
      </dgm:t>
    </dgm:pt>
    <dgm:pt modelId="{617B91E6-9870-4D81-B179-D1A6B0B1DD11}" type="parTrans" cxnId="{92D7D5CA-3E4C-4046-8C80-70A0633A4E23}">
      <dgm:prSet/>
      <dgm:spPr/>
      <dgm:t>
        <a:bodyPr/>
        <a:lstStyle/>
        <a:p>
          <a:endParaRPr lang="it-IT"/>
        </a:p>
      </dgm:t>
    </dgm:pt>
    <dgm:pt modelId="{48B69C7B-1914-45F1-931C-4761777580CC}" type="sibTrans" cxnId="{92D7D5CA-3E4C-4046-8C80-70A0633A4E23}">
      <dgm:prSet/>
      <dgm:spPr/>
      <dgm:t>
        <a:bodyPr/>
        <a:lstStyle/>
        <a:p>
          <a:endParaRPr lang="it-IT"/>
        </a:p>
      </dgm:t>
    </dgm:pt>
    <dgm:pt modelId="{B784EEA5-66B9-486A-B260-C5045EED99F5}">
      <dgm:prSet custT="1"/>
      <dgm:spPr/>
      <dgm:t>
        <a:bodyPr/>
        <a:lstStyle/>
        <a:p>
          <a:pPr marL="0" lvl="0" indent="0" algn="l" defTabSz="9144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it-IT" sz="1050" i="0" dirty="0">
              <a:solidFill>
                <a:srgbClr val="1A4570"/>
              </a:solidFill>
            </a:rPr>
            <a:t> l</a:t>
          </a:r>
          <a:r>
            <a:rPr lang="it-IT" sz="1050" dirty="0">
              <a:solidFill>
                <a:srgbClr val="1A4570"/>
              </a:solidFill>
            </a:rPr>
            <a:t>a presenza di ADHD, la dimensione metacognitiva e le funzioni esecutive sono da attenzionare;</a:t>
          </a:r>
          <a:endParaRPr lang="it-IT" sz="1050" i="0" dirty="0">
            <a:solidFill>
              <a:srgbClr val="1A4570"/>
            </a:solidFill>
          </a:endParaRPr>
        </a:p>
      </dgm:t>
    </dgm:pt>
    <dgm:pt modelId="{25100508-5FF8-4679-9DF4-F1E5D2D69949}" type="parTrans" cxnId="{6DEEEFDF-9FF6-4FBD-A88E-F22610D7C1B3}">
      <dgm:prSet/>
      <dgm:spPr/>
      <dgm:t>
        <a:bodyPr/>
        <a:lstStyle/>
        <a:p>
          <a:endParaRPr lang="it-IT"/>
        </a:p>
      </dgm:t>
    </dgm:pt>
    <dgm:pt modelId="{19D788BC-0601-413B-8BCC-91AF66FE14DD}" type="sibTrans" cxnId="{6DEEEFDF-9FF6-4FBD-A88E-F22610D7C1B3}">
      <dgm:prSet/>
      <dgm:spPr/>
      <dgm:t>
        <a:bodyPr/>
        <a:lstStyle/>
        <a:p>
          <a:endParaRPr lang="it-IT"/>
        </a:p>
      </dgm:t>
    </dgm:pt>
    <dgm:pt modelId="{8EC28A98-24D2-4215-B6D8-50458F92727C}">
      <dgm:prSet custT="1"/>
      <dgm:spPr/>
      <dgm:t>
        <a:bodyPr/>
        <a:lstStyle/>
        <a:p>
          <a:pPr marL="0" lvl="0" indent="0" algn="l" defTabSz="9144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it-IT" sz="1050" i="0" dirty="0">
              <a:solidFill>
                <a:srgbClr val="1A4570"/>
              </a:solidFill>
            </a:rPr>
            <a:t> emerge la necessità di </a:t>
          </a:r>
          <a:r>
            <a:rPr lang="it-IT" sz="1050" i="1" dirty="0">
              <a:solidFill>
                <a:srgbClr val="1A4570"/>
              </a:solidFill>
            </a:rPr>
            <a:t>screening</a:t>
          </a:r>
          <a:r>
            <a:rPr lang="it-IT" sz="1050" i="0" dirty="0">
              <a:solidFill>
                <a:srgbClr val="1A4570"/>
              </a:solidFill>
            </a:rPr>
            <a:t> per l’ADHD, per indirizzare alla diagnosi.</a:t>
          </a:r>
        </a:p>
      </dgm:t>
    </dgm:pt>
    <dgm:pt modelId="{8136346D-04F4-43B3-9198-928047702DD1}" type="parTrans" cxnId="{C8340E18-695E-42F2-A5A8-D17BD6E698DE}">
      <dgm:prSet/>
      <dgm:spPr/>
      <dgm:t>
        <a:bodyPr/>
        <a:lstStyle/>
        <a:p>
          <a:endParaRPr lang="it-IT"/>
        </a:p>
      </dgm:t>
    </dgm:pt>
    <dgm:pt modelId="{D36B8CCB-187D-4CE5-8537-0B46ED2B94FB}" type="sibTrans" cxnId="{C8340E18-695E-42F2-A5A8-D17BD6E698DE}">
      <dgm:prSet/>
      <dgm:spPr/>
      <dgm:t>
        <a:bodyPr/>
        <a:lstStyle/>
        <a:p>
          <a:endParaRPr lang="it-IT"/>
        </a:p>
      </dgm:t>
    </dgm:pt>
    <dgm:pt modelId="{7BF6FFE9-22E9-4387-8E20-DDB73351506A}">
      <dgm:prSet custT="1"/>
      <dgm:spPr/>
      <dgm:t>
        <a:bodyPr/>
        <a:lstStyle/>
        <a:p>
          <a:pPr marL="0" lvl="0" indent="0" algn="l" defTabSz="9144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Char char="Ø"/>
          </a:pPr>
          <a:r>
            <a:rPr lang="it-IT" sz="1050" i="0" dirty="0">
              <a:solidFill>
                <a:srgbClr val="1A4570"/>
              </a:solidFill>
            </a:rPr>
            <a:t> Valutare i </a:t>
          </a:r>
          <a:r>
            <a:rPr lang="it-IT" sz="1050" i="1" dirty="0">
              <a:solidFill>
                <a:srgbClr val="1A4570"/>
              </a:solidFill>
            </a:rPr>
            <a:t>follow up </a:t>
          </a:r>
          <a:r>
            <a:rPr lang="it-IT" sz="1050" i="0" dirty="0">
              <a:solidFill>
                <a:srgbClr val="1A4570"/>
              </a:solidFill>
            </a:rPr>
            <a:t>di chirurgia bariatrica, per comprendere l’impatto di queste condizioni sugli </a:t>
          </a:r>
          <a:r>
            <a:rPr lang="it-IT" sz="1050" i="1" dirty="0" err="1">
              <a:solidFill>
                <a:srgbClr val="1A4570"/>
              </a:solidFill>
            </a:rPr>
            <a:t>outcome</a:t>
          </a:r>
          <a:r>
            <a:rPr lang="it-IT" sz="1050" i="0" dirty="0">
              <a:solidFill>
                <a:srgbClr val="1A4570"/>
              </a:solidFill>
            </a:rPr>
            <a:t> del trattamento.</a:t>
          </a:r>
        </a:p>
      </dgm:t>
    </dgm:pt>
    <dgm:pt modelId="{EBD50B18-3F9E-4097-9633-E53B6BFA2397}" type="parTrans" cxnId="{C5204D5A-3981-4DC8-BF8E-AC2C5255BCE9}">
      <dgm:prSet/>
      <dgm:spPr/>
      <dgm:t>
        <a:bodyPr/>
        <a:lstStyle/>
        <a:p>
          <a:endParaRPr lang="it-IT"/>
        </a:p>
      </dgm:t>
    </dgm:pt>
    <dgm:pt modelId="{908836D0-3B29-4333-81A5-668A6AB4E7E6}" type="sibTrans" cxnId="{C5204D5A-3981-4DC8-BF8E-AC2C5255BCE9}">
      <dgm:prSet/>
      <dgm:spPr/>
      <dgm:t>
        <a:bodyPr/>
        <a:lstStyle/>
        <a:p>
          <a:endParaRPr lang="it-IT"/>
        </a:p>
      </dgm:t>
    </dgm:pt>
    <dgm:pt modelId="{93264D45-6229-4504-A25A-58735D309A44}" type="pres">
      <dgm:prSet presAssocID="{4886BDF9-7A3F-4BA2-8088-48B16D78171E}" presName="linearFlow" presStyleCnt="0">
        <dgm:presLayoutVars>
          <dgm:dir/>
          <dgm:animLvl val="lvl"/>
          <dgm:resizeHandles val="exact"/>
        </dgm:presLayoutVars>
      </dgm:prSet>
      <dgm:spPr/>
    </dgm:pt>
    <dgm:pt modelId="{CBE35D9D-265A-431D-8CB2-9EAEAC404E7B}" type="pres">
      <dgm:prSet presAssocID="{BC4C4F83-D7BB-434C-8096-3802B8B233C5}" presName="composite" presStyleCnt="0"/>
      <dgm:spPr/>
    </dgm:pt>
    <dgm:pt modelId="{671E1E93-8AD4-4110-892E-53CF0B28FC05}" type="pres">
      <dgm:prSet presAssocID="{BC4C4F83-D7BB-434C-8096-3802B8B233C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5E01D36-EB40-4EC7-BA1D-0B0358CB084A}" type="pres">
      <dgm:prSet presAssocID="{BC4C4F83-D7BB-434C-8096-3802B8B233C5}" presName="descendantText" presStyleLbl="alignAcc1" presStyleIdx="0" presStyleCnt="3">
        <dgm:presLayoutVars>
          <dgm:bulletEnabled val="1"/>
        </dgm:presLayoutVars>
      </dgm:prSet>
      <dgm:spPr/>
    </dgm:pt>
    <dgm:pt modelId="{79264F7D-FF1D-4E5A-B94C-B0F8F7661526}" type="pres">
      <dgm:prSet presAssocID="{F9BB7BC9-2801-4B47-B42A-9EBC341B1F80}" presName="sp" presStyleCnt="0"/>
      <dgm:spPr/>
    </dgm:pt>
    <dgm:pt modelId="{427BE6FD-D4B3-4CFD-ACDD-BD67D4E65C9B}" type="pres">
      <dgm:prSet presAssocID="{65461073-0880-45A6-BE99-E22C234857DE}" presName="composite" presStyleCnt="0"/>
      <dgm:spPr/>
    </dgm:pt>
    <dgm:pt modelId="{55BD2DD7-105D-41D0-A6CB-399616B9372D}" type="pres">
      <dgm:prSet presAssocID="{65461073-0880-45A6-BE99-E22C234857D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929DACD-6754-49B5-8DC2-843C514908A6}" type="pres">
      <dgm:prSet presAssocID="{65461073-0880-45A6-BE99-E22C234857DE}" presName="descendantText" presStyleLbl="alignAcc1" presStyleIdx="1" presStyleCnt="3">
        <dgm:presLayoutVars>
          <dgm:bulletEnabled val="1"/>
        </dgm:presLayoutVars>
      </dgm:prSet>
      <dgm:spPr/>
    </dgm:pt>
    <dgm:pt modelId="{8C52B700-F606-4A82-A3CE-0E1DB694C78D}" type="pres">
      <dgm:prSet presAssocID="{418CF241-FF08-4AC6-AB3F-FC1F80B1633C}" presName="sp" presStyleCnt="0"/>
      <dgm:spPr/>
    </dgm:pt>
    <dgm:pt modelId="{0F1E843E-A103-44F1-8303-1DE8952F3380}" type="pres">
      <dgm:prSet presAssocID="{7EB17CE9-1145-46C5-993E-668F9DB4C3A9}" presName="composite" presStyleCnt="0"/>
      <dgm:spPr/>
    </dgm:pt>
    <dgm:pt modelId="{CB9138FE-5F1B-4008-BB41-CD1D0895CBB1}" type="pres">
      <dgm:prSet presAssocID="{7EB17CE9-1145-46C5-993E-668F9DB4C3A9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5ECD496-D99A-43A2-A8D0-FBCE2CD6BE27}" type="pres">
      <dgm:prSet presAssocID="{7EB17CE9-1145-46C5-993E-668F9DB4C3A9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8E900F0F-BCB1-4C07-9060-1AFF0B6A5BF7}" type="presOf" srcId="{7B6B3C20-02E7-48AC-BB22-E2E76AC0B989}" destId="{8929DACD-6754-49B5-8DC2-843C514908A6}" srcOrd="0" destOrd="0" presId="urn:microsoft.com/office/officeart/2005/8/layout/chevron2"/>
    <dgm:cxn modelId="{DBBCAE10-2854-46D6-9A02-08CFBBBC609D}" srcId="{65461073-0880-45A6-BE99-E22C234857DE}" destId="{4858325F-19FB-482A-8C57-97A2D650BE0D}" srcOrd="2" destOrd="0" parTransId="{44376F4D-F6B7-442B-9C9B-21AAA1A64C01}" sibTransId="{D5F705AE-4903-4424-AA42-2AF6B9145587}"/>
    <dgm:cxn modelId="{1B751217-2E9E-44E9-80E8-8B75864D198C}" type="presOf" srcId="{B98A8074-BF35-4CF4-A418-F5DC7D12DA4C}" destId="{8929DACD-6754-49B5-8DC2-843C514908A6}" srcOrd="0" destOrd="1" presId="urn:microsoft.com/office/officeart/2005/8/layout/chevron2"/>
    <dgm:cxn modelId="{C8340E18-695E-42F2-A5A8-D17BD6E698DE}" srcId="{7EB17CE9-1145-46C5-993E-668F9DB4C3A9}" destId="{8EC28A98-24D2-4215-B6D8-50458F92727C}" srcOrd="2" destOrd="0" parTransId="{8136346D-04F4-43B3-9198-928047702DD1}" sibTransId="{D36B8CCB-187D-4CE5-8537-0B46ED2B94FB}"/>
    <dgm:cxn modelId="{CC020A1D-3012-42F2-99D9-138A85D2388A}" srcId="{4886BDF9-7A3F-4BA2-8088-48B16D78171E}" destId="{65461073-0880-45A6-BE99-E22C234857DE}" srcOrd="1" destOrd="0" parTransId="{A9107B32-8249-4C54-8311-B694B98C2B5C}" sibTransId="{418CF241-FF08-4AC6-AB3F-FC1F80B1633C}"/>
    <dgm:cxn modelId="{357F971E-95F6-43BA-AEFC-3B2693BA620D}" type="presOf" srcId="{5FBC2250-420C-4615-A277-A0171063257F}" destId="{35ECD496-D99A-43A2-A8D0-FBCE2CD6BE27}" srcOrd="0" destOrd="0" presId="urn:microsoft.com/office/officeart/2005/8/layout/chevron2"/>
    <dgm:cxn modelId="{F18AD61E-987B-4F99-A7A5-D6D65A080CFB}" type="presOf" srcId="{B784EEA5-66B9-486A-B260-C5045EED99F5}" destId="{35ECD496-D99A-43A2-A8D0-FBCE2CD6BE27}" srcOrd="0" destOrd="1" presId="urn:microsoft.com/office/officeart/2005/8/layout/chevron2"/>
    <dgm:cxn modelId="{0F14F638-697D-4414-AA6B-400A93D8B7A7}" type="presOf" srcId="{D5AB136C-C701-4BA2-8A55-A8920715A4DC}" destId="{95E01D36-EB40-4EC7-BA1D-0B0358CB084A}" srcOrd="0" destOrd="1" presId="urn:microsoft.com/office/officeart/2005/8/layout/chevron2"/>
    <dgm:cxn modelId="{C45D7466-98F7-49EA-8FD6-AC4C22538809}" srcId="{BC4C4F83-D7BB-434C-8096-3802B8B233C5}" destId="{C010B2C4-D1ED-4A3E-A62C-97B755C81980}" srcOrd="0" destOrd="0" parTransId="{ABCD0FAC-A246-4407-9885-5E6DC2D23B92}" sibTransId="{BFCCF664-71EC-4CC7-B4C3-3339BC32EE79}"/>
    <dgm:cxn modelId="{53FE7E4E-C2ED-4B3A-B4A5-BA9B80B24FA7}" srcId="{7EB17CE9-1145-46C5-993E-668F9DB4C3A9}" destId="{5FBC2250-420C-4615-A277-A0171063257F}" srcOrd="0" destOrd="0" parTransId="{BCA5504F-F43F-4F61-BFFE-C83326D49B3C}" sibTransId="{E3A295E7-D75E-4A82-8C3D-FA1A60560595}"/>
    <dgm:cxn modelId="{C5204D5A-3981-4DC8-BF8E-AC2C5255BCE9}" srcId="{7EB17CE9-1145-46C5-993E-668F9DB4C3A9}" destId="{7BF6FFE9-22E9-4387-8E20-DDB73351506A}" srcOrd="3" destOrd="0" parTransId="{EBD50B18-3F9E-4097-9633-E53B6BFA2397}" sibTransId="{908836D0-3B29-4333-81A5-668A6AB4E7E6}"/>
    <dgm:cxn modelId="{064A8C97-73CE-4097-A92D-88486A0153BE}" srcId="{65461073-0880-45A6-BE99-E22C234857DE}" destId="{7B6B3C20-02E7-48AC-BB22-E2E76AC0B989}" srcOrd="0" destOrd="0" parTransId="{DFC910D1-B473-475D-9024-E55DA24908A0}" sibTransId="{0D8B99DA-93D0-4BE8-91E6-10B370E6888A}"/>
    <dgm:cxn modelId="{8FA5DBA2-B360-4DF5-9472-DCC140574078}" type="presOf" srcId="{C010B2C4-D1ED-4A3E-A62C-97B755C81980}" destId="{95E01D36-EB40-4EC7-BA1D-0B0358CB084A}" srcOrd="0" destOrd="0" presId="urn:microsoft.com/office/officeart/2005/8/layout/chevron2"/>
    <dgm:cxn modelId="{BCFABAB3-F734-4602-AF57-7412FF68039A}" type="presOf" srcId="{7BF6FFE9-22E9-4387-8E20-DDB73351506A}" destId="{35ECD496-D99A-43A2-A8D0-FBCE2CD6BE27}" srcOrd="0" destOrd="3" presId="urn:microsoft.com/office/officeart/2005/8/layout/chevron2"/>
    <dgm:cxn modelId="{2F7C44BB-3942-4BCE-85AC-A6C2456097B2}" type="presOf" srcId="{4886BDF9-7A3F-4BA2-8088-48B16D78171E}" destId="{93264D45-6229-4504-A25A-58735D309A44}" srcOrd="0" destOrd="0" presId="urn:microsoft.com/office/officeart/2005/8/layout/chevron2"/>
    <dgm:cxn modelId="{9B87FABE-6455-486F-B8AF-70B2D190F834}" type="presOf" srcId="{70119CBC-4140-4434-A879-07E04E407405}" destId="{8929DACD-6754-49B5-8DC2-843C514908A6}" srcOrd="0" destOrd="3" presId="urn:microsoft.com/office/officeart/2005/8/layout/chevron2"/>
    <dgm:cxn modelId="{7F756BC0-A886-49D0-8E07-4F92236EC5C2}" type="presOf" srcId="{4858325F-19FB-482A-8C57-97A2D650BE0D}" destId="{8929DACD-6754-49B5-8DC2-843C514908A6}" srcOrd="0" destOrd="2" presId="urn:microsoft.com/office/officeart/2005/8/layout/chevron2"/>
    <dgm:cxn modelId="{5F8649C1-5A99-4949-8804-F3848DB5F165}" srcId="{4886BDF9-7A3F-4BA2-8088-48B16D78171E}" destId="{7EB17CE9-1145-46C5-993E-668F9DB4C3A9}" srcOrd="2" destOrd="0" parTransId="{1D2DCE84-2E2E-4242-80A9-09AAAA4D4291}" sibTransId="{471EC22B-97C5-49E9-AAEF-C4EE7CD0069D}"/>
    <dgm:cxn modelId="{4B49AFC1-3FEF-4CC3-874E-15E1281D4AA3}" type="presOf" srcId="{BC4C4F83-D7BB-434C-8096-3802B8B233C5}" destId="{671E1E93-8AD4-4110-892E-53CF0B28FC05}" srcOrd="0" destOrd="0" presId="urn:microsoft.com/office/officeart/2005/8/layout/chevron2"/>
    <dgm:cxn modelId="{9EB300C3-F43D-42DC-A672-38566A548041}" type="presOf" srcId="{95EBB21F-6041-4A20-98A4-DF440D203EA6}" destId="{8929DACD-6754-49B5-8DC2-843C514908A6}" srcOrd="0" destOrd="4" presId="urn:microsoft.com/office/officeart/2005/8/layout/chevron2"/>
    <dgm:cxn modelId="{431A99C7-87F2-45B2-A54F-934C4D08D3CC}" type="presOf" srcId="{7EB17CE9-1145-46C5-993E-668F9DB4C3A9}" destId="{CB9138FE-5F1B-4008-BB41-CD1D0895CBB1}" srcOrd="0" destOrd="0" presId="urn:microsoft.com/office/officeart/2005/8/layout/chevron2"/>
    <dgm:cxn modelId="{92D7D5CA-3E4C-4046-8C80-70A0633A4E23}" srcId="{65461073-0880-45A6-BE99-E22C234857DE}" destId="{95EBB21F-6041-4A20-98A4-DF440D203EA6}" srcOrd="4" destOrd="0" parTransId="{617B91E6-9870-4D81-B179-D1A6B0B1DD11}" sibTransId="{48B69C7B-1914-45F1-931C-4761777580CC}"/>
    <dgm:cxn modelId="{CD71C1CC-11E5-476F-8E1B-5C0EAECF3D7F}" srcId="{65461073-0880-45A6-BE99-E22C234857DE}" destId="{B98A8074-BF35-4CF4-A418-F5DC7D12DA4C}" srcOrd="1" destOrd="0" parTransId="{25A9E848-FAB8-4D09-907A-94773A21A54E}" sibTransId="{E22C7E63-C4D7-4B1F-9D3A-A3AE973BF5A0}"/>
    <dgm:cxn modelId="{5E2D08CF-78EE-4EB8-8CD0-4A60A9F0F87F}" type="presOf" srcId="{65461073-0880-45A6-BE99-E22C234857DE}" destId="{55BD2DD7-105D-41D0-A6CB-399616B9372D}" srcOrd="0" destOrd="0" presId="urn:microsoft.com/office/officeart/2005/8/layout/chevron2"/>
    <dgm:cxn modelId="{2BBB0BD8-28D6-44BA-93D9-AB441B3DB67A}" srcId="{4886BDF9-7A3F-4BA2-8088-48B16D78171E}" destId="{BC4C4F83-D7BB-434C-8096-3802B8B233C5}" srcOrd="0" destOrd="0" parTransId="{0DF0DEDE-4E81-46EF-AE91-E60374F9270B}" sibTransId="{F9BB7BC9-2801-4B47-B42A-9EBC341B1F80}"/>
    <dgm:cxn modelId="{6DEEEFDF-9FF6-4FBD-A88E-F22610D7C1B3}" srcId="{7EB17CE9-1145-46C5-993E-668F9DB4C3A9}" destId="{B784EEA5-66B9-486A-B260-C5045EED99F5}" srcOrd="1" destOrd="0" parTransId="{25100508-5FF8-4679-9DF4-F1E5D2D69949}" sibTransId="{19D788BC-0601-413B-8BCC-91AF66FE14DD}"/>
    <dgm:cxn modelId="{9C4199E8-880D-41B9-9787-581CA0B7FD27}" srcId="{65461073-0880-45A6-BE99-E22C234857DE}" destId="{70119CBC-4140-4434-A879-07E04E407405}" srcOrd="3" destOrd="0" parTransId="{5BBC9279-48A6-49B3-8BD8-C8DE9061FEA9}" sibTransId="{6CB7684A-4E5C-4A65-B93B-7F52959C5BB2}"/>
    <dgm:cxn modelId="{5165EAF2-C79E-4D27-AD0E-27C71AB6E2FD}" srcId="{BC4C4F83-D7BB-434C-8096-3802B8B233C5}" destId="{D5AB136C-C701-4BA2-8A55-A8920715A4DC}" srcOrd="1" destOrd="0" parTransId="{2B8F3F05-FB53-4258-8688-DA5916341D92}" sibTransId="{DBF9FA74-CE7D-496C-8AFB-76F1EF900324}"/>
    <dgm:cxn modelId="{59F935FC-183F-45F8-A4D8-15210F8C2DC5}" type="presOf" srcId="{8EC28A98-24D2-4215-B6D8-50458F92727C}" destId="{35ECD496-D99A-43A2-A8D0-FBCE2CD6BE27}" srcOrd="0" destOrd="2" presId="urn:microsoft.com/office/officeart/2005/8/layout/chevron2"/>
    <dgm:cxn modelId="{CA7DAB95-80D2-4D20-BDBE-7F15385F9E31}" type="presParOf" srcId="{93264D45-6229-4504-A25A-58735D309A44}" destId="{CBE35D9D-265A-431D-8CB2-9EAEAC404E7B}" srcOrd="0" destOrd="0" presId="urn:microsoft.com/office/officeart/2005/8/layout/chevron2"/>
    <dgm:cxn modelId="{1307CE00-6E1F-4916-8DF1-7BF8A6278657}" type="presParOf" srcId="{CBE35D9D-265A-431D-8CB2-9EAEAC404E7B}" destId="{671E1E93-8AD4-4110-892E-53CF0B28FC05}" srcOrd="0" destOrd="0" presId="urn:microsoft.com/office/officeart/2005/8/layout/chevron2"/>
    <dgm:cxn modelId="{61BE9A3F-8352-4EE7-A0C6-787D927D05A4}" type="presParOf" srcId="{CBE35D9D-265A-431D-8CB2-9EAEAC404E7B}" destId="{95E01D36-EB40-4EC7-BA1D-0B0358CB084A}" srcOrd="1" destOrd="0" presId="urn:microsoft.com/office/officeart/2005/8/layout/chevron2"/>
    <dgm:cxn modelId="{52882EDA-8F53-4E30-9323-1628EAC3AB7C}" type="presParOf" srcId="{93264D45-6229-4504-A25A-58735D309A44}" destId="{79264F7D-FF1D-4E5A-B94C-B0F8F7661526}" srcOrd="1" destOrd="0" presId="urn:microsoft.com/office/officeart/2005/8/layout/chevron2"/>
    <dgm:cxn modelId="{05DE30F2-8102-46B8-BE21-634A912A5C56}" type="presParOf" srcId="{93264D45-6229-4504-A25A-58735D309A44}" destId="{427BE6FD-D4B3-4CFD-ACDD-BD67D4E65C9B}" srcOrd="2" destOrd="0" presId="urn:microsoft.com/office/officeart/2005/8/layout/chevron2"/>
    <dgm:cxn modelId="{89F18476-4C66-4D13-80E8-25073131EDA4}" type="presParOf" srcId="{427BE6FD-D4B3-4CFD-ACDD-BD67D4E65C9B}" destId="{55BD2DD7-105D-41D0-A6CB-399616B9372D}" srcOrd="0" destOrd="0" presId="urn:microsoft.com/office/officeart/2005/8/layout/chevron2"/>
    <dgm:cxn modelId="{992D098B-D543-4852-8F8C-1F694404652F}" type="presParOf" srcId="{427BE6FD-D4B3-4CFD-ACDD-BD67D4E65C9B}" destId="{8929DACD-6754-49B5-8DC2-843C514908A6}" srcOrd="1" destOrd="0" presId="urn:microsoft.com/office/officeart/2005/8/layout/chevron2"/>
    <dgm:cxn modelId="{C69A9ED1-33B5-41EF-8DF1-ECCB86B73552}" type="presParOf" srcId="{93264D45-6229-4504-A25A-58735D309A44}" destId="{8C52B700-F606-4A82-A3CE-0E1DB694C78D}" srcOrd="3" destOrd="0" presId="urn:microsoft.com/office/officeart/2005/8/layout/chevron2"/>
    <dgm:cxn modelId="{2DAE8A19-9781-47BC-AFCF-95CD3153EB30}" type="presParOf" srcId="{93264D45-6229-4504-A25A-58735D309A44}" destId="{0F1E843E-A103-44F1-8303-1DE8952F3380}" srcOrd="4" destOrd="0" presId="urn:microsoft.com/office/officeart/2005/8/layout/chevron2"/>
    <dgm:cxn modelId="{AA0A1099-2666-4CBD-9E0D-6BD9FDD7926C}" type="presParOf" srcId="{0F1E843E-A103-44F1-8303-1DE8952F3380}" destId="{CB9138FE-5F1B-4008-BB41-CD1D0895CBB1}" srcOrd="0" destOrd="0" presId="urn:microsoft.com/office/officeart/2005/8/layout/chevron2"/>
    <dgm:cxn modelId="{00227878-526E-4EC2-86E9-67B33BA6CC3B}" type="presParOf" srcId="{0F1E843E-A103-44F1-8303-1DE8952F3380}" destId="{35ECD496-D99A-43A2-A8D0-FBCE2CD6BE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88A64-42D0-46E9-8790-D46C9B7F8866}">
      <dsp:nvSpPr>
        <dsp:cNvPr id="0" name=""/>
        <dsp:cNvSpPr/>
      </dsp:nvSpPr>
      <dsp:spPr>
        <a:xfrm>
          <a:off x="4939323" y="1774427"/>
          <a:ext cx="3494607" cy="606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251"/>
              </a:lnTo>
              <a:lnTo>
                <a:pt x="3494607" y="303251"/>
              </a:lnTo>
              <a:lnTo>
                <a:pt x="3494607" y="606502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6E7A17-6FE0-4DDC-950E-1036CF8A6056}">
      <dsp:nvSpPr>
        <dsp:cNvPr id="0" name=""/>
        <dsp:cNvSpPr/>
      </dsp:nvSpPr>
      <dsp:spPr>
        <a:xfrm>
          <a:off x="4893603" y="1774427"/>
          <a:ext cx="91440" cy="6065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6502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5314DE-4F35-427B-851E-F70EE3F218A8}">
      <dsp:nvSpPr>
        <dsp:cNvPr id="0" name=""/>
        <dsp:cNvSpPr/>
      </dsp:nvSpPr>
      <dsp:spPr>
        <a:xfrm>
          <a:off x="1444715" y="1774427"/>
          <a:ext cx="3494607" cy="606502"/>
        </a:xfrm>
        <a:custGeom>
          <a:avLst/>
          <a:gdLst/>
          <a:ahLst/>
          <a:cxnLst/>
          <a:rect l="0" t="0" r="0" b="0"/>
          <a:pathLst>
            <a:path>
              <a:moveTo>
                <a:pt x="3494607" y="0"/>
              </a:moveTo>
              <a:lnTo>
                <a:pt x="3494607" y="303251"/>
              </a:lnTo>
              <a:lnTo>
                <a:pt x="0" y="303251"/>
              </a:lnTo>
              <a:lnTo>
                <a:pt x="0" y="606502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35A51E-680A-4DB4-97A8-53E8ACEC0C30}">
      <dsp:nvSpPr>
        <dsp:cNvPr id="0" name=""/>
        <dsp:cNvSpPr/>
      </dsp:nvSpPr>
      <dsp:spPr>
        <a:xfrm>
          <a:off x="4217297" y="330374"/>
          <a:ext cx="1444052" cy="1444052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BF670-1EB6-49BB-8A68-8B0A33645E80}">
      <dsp:nvSpPr>
        <dsp:cNvPr id="0" name=""/>
        <dsp:cNvSpPr/>
      </dsp:nvSpPr>
      <dsp:spPr>
        <a:xfrm>
          <a:off x="4217297" y="330374"/>
          <a:ext cx="1444052" cy="1444052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E0DE6-9A4F-4839-BD86-7BC72D0B4C2E}">
      <dsp:nvSpPr>
        <dsp:cNvPr id="0" name=""/>
        <dsp:cNvSpPr/>
      </dsp:nvSpPr>
      <dsp:spPr>
        <a:xfrm>
          <a:off x="3495270" y="590304"/>
          <a:ext cx="2888105" cy="92419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rgbClr val="C00000"/>
            </a:solidFill>
          </a:endParaRPr>
        </a:p>
      </dsp:txBody>
      <dsp:txXfrm>
        <a:off x="3495270" y="590304"/>
        <a:ext cx="2888105" cy="924193"/>
      </dsp:txXfrm>
    </dsp:sp>
    <dsp:sp modelId="{B96AA592-32F0-4D09-91E5-844845B2ED05}">
      <dsp:nvSpPr>
        <dsp:cNvPr id="0" name=""/>
        <dsp:cNvSpPr/>
      </dsp:nvSpPr>
      <dsp:spPr>
        <a:xfrm>
          <a:off x="722689" y="2380929"/>
          <a:ext cx="1444052" cy="1444052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E14D58-3968-4380-A80F-8B9A6CE159BC}">
      <dsp:nvSpPr>
        <dsp:cNvPr id="0" name=""/>
        <dsp:cNvSpPr/>
      </dsp:nvSpPr>
      <dsp:spPr>
        <a:xfrm>
          <a:off x="722689" y="2380929"/>
          <a:ext cx="1444052" cy="1444052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60BA2-7BD6-41AC-B8BA-E3D8C33143EE}">
      <dsp:nvSpPr>
        <dsp:cNvPr id="0" name=""/>
        <dsp:cNvSpPr/>
      </dsp:nvSpPr>
      <dsp:spPr>
        <a:xfrm>
          <a:off x="663" y="2640859"/>
          <a:ext cx="2888105" cy="92419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it-IT" sz="2400" b="0" kern="1200" dirty="0">
              <a:solidFill>
                <a:srgbClr val="1A4570"/>
              </a:solidFill>
            </a:rPr>
            <a:t>Disattenzione</a:t>
          </a:r>
        </a:p>
      </dsp:txBody>
      <dsp:txXfrm>
        <a:off x="663" y="2640859"/>
        <a:ext cx="2888105" cy="924193"/>
      </dsp:txXfrm>
    </dsp:sp>
    <dsp:sp modelId="{DAFB9376-D584-42D6-A4D0-0D07D359CD2C}">
      <dsp:nvSpPr>
        <dsp:cNvPr id="0" name=""/>
        <dsp:cNvSpPr/>
      </dsp:nvSpPr>
      <dsp:spPr>
        <a:xfrm>
          <a:off x="4217297" y="2380929"/>
          <a:ext cx="1444052" cy="1444052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9A5BC-03F9-46C0-A3B9-8AF0494499B5}">
      <dsp:nvSpPr>
        <dsp:cNvPr id="0" name=""/>
        <dsp:cNvSpPr/>
      </dsp:nvSpPr>
      <dsp:spPr>
        <a:xfrm>
          <a:off x="4217297" y="2380929"/>
          <a:ext cx="1444052" cy="1444052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2A84F9-F752-465D-AF08-19BB9B22F7A8}">
      <dsp:nvSpPr>
        <dsp:cNvPr id="0" name=""/>
        <dsp:cNvSpPr/>
      </dsp:nvSpPr>
      <dsp:spPr>
        <a:xfrm>
          <a:off x="3495270" y="2640859"/>
          <a:ext cx="2888105" cy="92419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it-IT" sz="2400" kern="1200" dirty="0">
              <a:solidFill>
                <a:srgbClr val="1A4570"/>
              </a:solidFill>
            </a:rPr>
            <a:t>Impulsività/Iperattività</a:t>
          </a:r>
        </a:p>
      </dsp:txBody>
      <dsp:txXfrm>
        <a:off x="3495270" y="2640859"/>
        <a:ext cx="2888105" cy="924193"/>
      </dsp:txXfrm>
    </dsp:sp>
    <dsp:sp modelId="{3E3EB76E-7415-4E20-B2E0-B719B3F8B43C}">
      <dsp:nvSpPr>
        <dsp:cNvPr id="0" name=""/>
        <dsp:cNvSpPr/>
      </dsp:nvSpPr>
      <dsp:spPr>
        <a:xfrm>
          <a:off x="7711904" y="2380929"/>
          <a:ext cx="1444052" cy="1444052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41EB8-8C96-4A25-AA32-E4F28F5511A7}">
      <dsp:nvSpPr>
        <dsp:cNvPr id="0" name=""/>
        <dsp:cNvSpPr/>
      </dsp:nvSpPr>
      <dsp:spPr>
        <a:xfrm>
          <a:off x="7711904" y="2380929"/>
          <a:ext cx="1444052" cy="1444052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30C88A-3AAF-439D-908F-3520C8F2805B}">
      <dsp:nvSpPr>
        <dsp:cNvPr id="0" name=""/>
        <dsp:cNvSpPr/>
      </dsp:nvSpPr>
      <dsp:spPr>
        <a:xfrm>
          <a:off x="6989878" y="2640859"/>
          <a:ext cx="2888105" cy="92419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rgbClr val="1A4570"/>
              </a:solidFill>
            </a:rPr>
            <a:t>Mista</a:t>
          </a:r>
        </a:p>
      </dsp:txBody>
      <dsp:txXfrm>
        <a:off x="6989878" y="2640859"/>
        <a:ext cx="2888105" cy="9241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4D7D3-2104-473D-B322-885D3F0165AE}">
      <dsp:nvSpPr>
        <dsp:cNvPr id="0" name=""/>
        <dsp:cNvSpPr/>
      </dsp:nvSpPr>
      <dsp:spPr>
        <a:xfrm>
          <a:off x="6038634" y="2437805"/>
          <a:ext cx="5400678" cy="267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901"/>
              </a:lnTo>
              <a:lnTo>
                <a:pt x="5400678" y="133901"/>
              </a:lnTo>
              <a:lnTo>
                <a:pt x="5400678" y="267802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721994-9FF1-4AFE-9C6D-C60E0DDD2766}">
      <dsp:nvSpPr>
        <dsp:cNvPr id="0" name=""/>
        <dsp:cNvSpPr/>
      </dsp:nvSpPr>
      <dsp:spPr>
        <a:xfrm>
          <a:off x="6038634" y="2437805"/>
          <a:ext cx="3857627" cy="267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901"/>
              </a:lnTo>
              <a:lnTo>
                <a:pt x="3857627" y="133901"/>
              </a:lnTo>
              <a:lnTo>
                <a:pt x="3857627" y="267802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3D3BD1-63EB-4BA5-95ED-2224CE7A7DB0}">
      <dsp:nvSpPr>
        <dsp:cNvPr id="0" name=""/>
        <dsp:cNvSpPr/>
      </dsp:nvSpPr>
      <dsp:spPr>
        <a:xfrm>
          <a:off x="6038634" y="2437805"/>
          <a:ext cx="2314576" cy="267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901"/>
              </a:lnTo>
              <a:lnTo>
                <a:pt x="2314576" y="133901"/>
              </a:lnTo>
              <a:lnTo>
                <a:pt x="2314576" y="267802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7A5DB-912B-48A6-AE14-7728901BCE5C}">
      <dsp:nvSpPr>
        <dsp:cNvPr id="0" name=""/>
        <dsp:cNvSpPr/>
      </dsp:nvSpPr>
      <dsp:spPr>
        <a:xfrm>
          <a:off x="6038634" y="2437805"/>
          <a:ext cx="771525" cy="267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901"/>
              </a:lnTo>
              <a:lnTo>
                <a:pt x="771525" y="133901"/>
              </a:lnTo>
              <a:lnTo>
                <a:pt x="771525" y="267802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ABD1B-2C38-4DE6-9C13-9B2CD43A4A49}">
      <dsp:nvSpPr>
        <dsp:cNvPr id="0" name=""/>
        <dsp:cNvSpPr/>
      </dsp:nvSpPr>
      <dsp:spPr>
        <a:xfrm>
          <a:off x="5267109" y="2437805"/>
          <a:ext cx="771525" cy="267802"/>
        </a:xfrm>
        <a:custGeom>
          <a:avLst/>
          <a:gdLst/>
          <a:ahLst/>
          <a:cxnLst/>
          <a:rect l="0" t="0" r="0" b="0"/>
          <a:pathLst>
            <a:path>
              <a:moveTo>
                <a:pt x="771525" y="0"/>
              </a:moveTo>
              <a:lnTo>
                <a:pt x="771525" y="133901"/>
              </a:lnTo>
              <a:lnTo>
                <a:pt x="0" y="133901"/>
              </a:lnTo>
              <a:lnTo>
                <a:pt x="0" y="267802"/>
              </a:lnTo>
            </a:path>
          </a:pathLst>
        </a:custGeom>
        <a:noFill/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2CEC1-F0EE-443B-B9A6-C423FA2EB755}">
      <dsp:nvSpPr>
        <dsp:cNvPr id="0" name=""/>
        <dsp:cNvSpPr/>
      </dsp:nvSpPr>
      <dsp:spPr>
        <a:xfrm>
          <a:off x="3724058" y="2437805"/>
          <a:ext cx="2314576" cy="267802"/>
        </a:xfrm>
        <a:custGeom>
          <a:avLst/>
          <a:gdLst/>
          <a:ahLst/>
          <a:cxnLst/>
          <a:rect l="0" t="0" r="0" b="0"/>
          <a:pathLst>
            <a:path>
              <a:moveTo>
                <a:pt x="2314576" y="0"/>
              </a:moveTo>
              <a:lnTo>
                <a:pt x="2314576" y="133901"/>
              </a:lnTo>
              <a:lnTo>
                <a:pt x="0" y="133901"/>
              </a:lnTo>
              <a:lnTo>
                <a:pt x="0" y="267802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25CC9A-4AE6-4DC3-A080-06A40F1D191B}">
      <dsp:nvSpPr>
        <dsp:cNvPr id="0" name=""/>
        <dsp:cNvSpPr/>
      </dsp:nvSpPr>
      <dsp:spPr>
        <a:xfrm>
          <a:off x="2181007" y="2437805"/>
          <a:ext cx="3857627" cy="267802"/>
        </a:xfrm>
        <a:custGeom>
          <a:avLst/>
          <a:gdLst/>
          <a:ahLst/>
          <a:cxnLst/>
          <a:rect l="0" t="0" r="0" b="0"/>
          <a:pathLst>
            <a:path>
              <a:moveTo>
                <a:pt x="3857627" y="0"/>
              </a:moveTo>
              <a:lnTo>
                <a:pt x="3857627" y="133901"/>
              </a:lnTo>
              <a:lnTo>
                <a:pt x="0" y="133901"/>
              </a:lnTo>
              <a:lnTo>
                <a:pt x="0" y="267802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689DB-4772-42BA-9BD5-72748291ECEA}">
      <dsp:nvSpPr>
        <dsp:cNvPr id="0" name=""/>
        <dsp:cNvSpPr/>
      </dsp:nvSpPr>
      <dsp:spPr>
        <a:xfrm>
          <a:off x="637956" y="2437805"/>
          <a:ext cx="5400678" cy="267802"/>
        </a:xfrm>
        <a:custGeom>
          <a:avLst/>
          <a:gdLst/>
          <a:ahLst/>
          <a:cxnLst/>
          <a:rect l="0" t="0" r="0" b="0"/>
          <a:pathLst>
            <a:path>
              <a:moveTo>
                <a:pt x="5400678" y="0"/>
              </a:moveTo>
              <a:lnTo>
                <a:pt x="5400678" y="133901"/>
              </a:lnTo>
              <a:lnTo>
                <a:pt x="0" y="133901"/>
              </a:lnTo>
              <a:lnTo>
                <a:pt x="0" y="267802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573A00-4250-48F1-B24F-F898BA84A2F6}">
      <dsp:nvSpPr>
        <dsp:cNvPr id="0" name=""/>
        <dsp:cNvSpPr/>
      </dsp:nvSpPr>
      <dsp:spPr>
        <a:xfrm>
          <a:off x="5719822" y="1800181"/>
          <a:ext cx="637624" cy="637624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506F0-D98D-495A-B9D0-667803D295DA}">
      <dsp:nvSpPr>
        <dsp:cNvPr id="0" name=""/>
        <dsp:cNvSpPr/>
      </dsp:nvSpPr>
      <dsp:spPr>
        <a:xfrm>
          <a:off x="5719822" y="1800181"/>
          <a:ext cx="637624" cy="637624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667E9-B2DA-449B-8B96-6B7F3BC6C9C9}">
      <dsp:nvSpPr>
        <dsp:cNvPr id="0" name=""/>
        <dsp:cNvSpPr/>
      </dsp:nvSpPr>
      <dsp:spPr>
        <a:xfrm>
          <a:off x="5401010" y="1914953"/>
          <a:ext cx="1275248" cy="40807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Food </a:t>
          </a:r>
          <a:r>
            <a:rPr lang="it-IT" sz="1200" b="1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addiction</a:t>
          </a:r>
          <a:endParaRPr lang="en-US" sz="12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01010" y="1914953"/>
        <a:ext cx="1275248" cy="408079"/>
      </dsp:txXfrm>
    </dsp:sp>
    <dsp:sp modelId="{6D070313-C481-43A6-91F5-8CDAAAB7974F}">
      <dsp:nvSpPr>
        <dsp:cNvPr id="0" name=""/>
        <dsp:cNvSpPr/>
      </dsp:nvSpPr>
      <dsp:spPr>
        <a:xfrm>
          <a:off x="319143" y="2705607"/>
          <a:ext cx="637624" cy="637624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A1DDF2-DBCB-4AD6-A47D-08AE2283FEFF}">
      <dsp:nvSpPr>
        <dsp:cNvPr id="0" name=""/>
        <dsp:cNvSpPr/>
      </dsp:nvSpPr>
      <dsp:spPr>
        <a:xfrm>
          <a:off x="319143" y="2705607"/>
          <a:ext cx="637624" cy="637624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EF04D-61D0-45D9-A542-13CD7AA6C23A}">
      <dsp:nvSpPr>
        <dsp:cNvPr id="0" name=""/>
        <dsp:cNvSpPr/>
      </dsp:nvSpPr>
      <dsp:spPr>
        <a:xfrm>
          <a:off x="331" y="2820380"/>
          <a:ext cx="1275248" cy="40807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sz="1000" kern="1200" dirty="0">
              <a:solidFill>
                <a:srgbClr val="1A4570"/>
              </a:solidFill>
            </a:rPr>
            <a:t>Disfunzione del sistema cerebrale di ricompensa</a:t>
          </a:r>
        </a:p>
      </dsp:txBody>
      <dsp:txXfrm>
        <a:off x="331" y="2820380"/>
        <a:ext cx="1275248" cy="408079"/>
      </dsp:txXfrm>
    </dsp:sp>
    <dsp:sp modelId="{4C8E792E-2058-4D75-A245-0E5FA11B35AD}">
      <dsp:nvSpPr>
        <dsp:cNvPr id="0" name=""/>
        <dsp:cNvSpPr/>
      </dsp:nvSpPr>
      <dsp:spPr>
        <a:xfrm>
          <a:off x="1862194" y="2705607"/>
          <a:ext cx="637624" cy="637624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ACBE47-7A06-4301-B18B-E2FA7956EA40}">
      <dsp:nvSpPr>
        <dsp:cNvPr id="0" name=""/>
        <dsp:cNvSpPr/>
      </dsp:nvSpPr>
      <dsp:spPr>
        <a:xfrm>
          <a:off x="1862194" y="2705607"/>
          <a:ext cx="637624" cy="637624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C9971C-F5B1-4A0D-8F80-5D2785494790}">
      <dsp:nvSpPr>
        <dsp:cNvPr id="0" name=""/>
        <dsp:cNvSpPr/>
      </dsp:nvSpPr>
      <dsp:spPr>
        <a:xfrm>
          <a:off x="1543382" y="2820380"/>
          <a:ext cx="1275248" cy="40807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sz="1000" kern="1200" dirty="0">
              <a:solidFill>
                <a:srgbClr val="1A4570"/>
              </a:solidFill>
            </a:rPr>
            <a:t>Preoccupazione</a:t>
          </a:r>
        </a:p>
      </dsp:txBody>
      <dsp:txXfrm>
        <a:off x="1543382" y="2820380"/>
        <a:ext cx="1275248" cy="408079"/>
      </dsp:txXfrm>
    </dsp:sp>
    <dsp:sp modelId="{ADFB6220-C5A8-4DDA-A673-4BF1904F0F05}">
      <dsp:nvSpPr>
        <dsp:cNvPr id="0" name=""/>
        <dsp:cNvSpPr/>
      </dsp:nvSpPr>
      <dsp:spPr>
        <a:xfrm>
          <a:off x="3405245" y="2705607"/>
          <a:ext cx="637624" cy="637624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64A84-2D87-47BC-8E4D-584204F1EA19}">
      <dsp:nvSpPr>
        <dsp:cNvPr id="0" name=""/>
        <dsp:cNvSpPr/>
      </dsp:nvSpPr>
      <dsp:spPr>
        <a:xfrm>
          <a:off x="3405245" y="2705607"/>
          <a:ext cx="637624" cy="637624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BEF39-3835-4161-996F-68E7E43652E5}">
      <dsp:nvSpPr>
        <dsp:cNvPr id="0" name=""/>
        <dsp:cNvSpPr/>
      </dsp:nvSpPr>
      <dsp:spPr>
        <a:xfrm>
          <a:off x="3086433" y="2820380"/>
          <a:ext cx="1275248" cy="40807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sz="1000" kern="1200" dirty="0">
              <a:solidFill>
                <a:srgbClr val="1A4570"/>
              </a:solidFill>
            </a:rPr>
            <a:t>Uso rischioso</a:t>
          </a:r>
        </a:p>
      </dsp:txBody>
      <dsp:txXfrm>
        <a:off x="3086433" y="2820380"/>
        <a:ext cx="1275248" cy="408079"/>
      </dsp:txXfrm>
    </dsp:sp>
    <dsp:sp modelId="{7F21A1CE-C3FE-42D6-B096-195362BBFC1D}">
      <dsp:nvSpPr>
        <dsp:cNvPr id="0" name=""/>
        <dsp:cNvSpPr/>
      </dsp:nvSpPr>
      <dsp:spPr>
        <a:xfrm>
          <a:off x="4948296" y="2705607"/>
          <a:ext cx="637624" cy="637624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489BD-A8B1-4084-9241-D053BBC56198}">
      <dsp:nvSpPr>
        <dsp:cNvPr id="0" name=""/>
        <dsp:cNvSpPr/>
      </dsp:nvSpPr>
      <dsp:spPr>
        <a:xfrm>
          <a:off x="4948296" y="2705607"/>
          <a:ext cx="637624" cy="637624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24A836-81DD-4F67-BEF4-BE6570514BB9}">
      <dsp:nvSpPr>
        <dsp:cNvPr id="0" name=""/>
        <dsp:cNvSpPr/>
      </dsp:nvSpPr>
      <dsp:spPr>
        <a:xfrm>
          <a:off x="4629484" y="2820380"/>
          <a:ext cx="1275248" cy="40807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rgbClr val="1A4570"/>
              </a:solidFill>
            </a:rPr>
            <a:t>Controllo compromesso</a:t>
          </a:r>
        </a:p>
      </dsp:txBody>
      <dsp:txXfrm>
        <a:off x="4629484" y="2820380"/>
        <a:ext cx="1275248" cy="408079"/>
      </dsp:txXfrm>
    </dsp:sp>
    <dsp:sp modelId="{907706E0-2BB5-4C9F-A367-11E4DC7A2ADB}">
      <dsp:nvSpPr>
        <dsp:cNvPr id="0" name=""/>
        <dsp:cNvSpPr/>
      </dsp:nvSpPr>
      <dsp:spPr>
        <a:xfrm>
          <a:off x="6491347" y="2705607"/>
          <a:ext cx="637624" cy="637624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83007-5066-4BA1-A2B8-187EC20481A0}">
      <dsp:nvSpPr>
        <dsp:cNvPr id="0" name=""/>
        <dsp:cNvSpPr/>
      </dsp:nvSpPr>
      <dsp:spPr>
        <a:xfrm>
          <a:off x="6491347" y="2705607"/>
          <a:ext cx="637624" cy="637624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E5E98-212C-40D9-BFD1-5F7430443BB7}">
      <dsp:nvSpPr>
        <dsp:cNvPr id="0" name=""/>
        <dsp:cNvSpPr/>
      </dsp:nvSpPr>
      <dsp:spPr>
        <a:xfrm>
          <a:off x="6172535" y="2820380"/>
          <a:ext cx="1275248" cy="40807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sz="1000" kern="1200" dirty="0">
              <a:solidFill>
                <a:srgbClr val="1A4570"/>
              </a:solidFill>
            </a:rPr>
            <a:t>Tolleranza/astinenza</a:t>
          </a:r>
        </a:p>
      </dsp:txBody>
      <dsp:txXfrm>
        <a:off x="6172535" y="2820380"/>
        <a:ext cx="1275248" cy="408079"/>
      </dsp:txXfrm>
    </dsp:sp>
    <dsp:sp modelId="{6C81BFB0-C6F7-4B56-B84A-39EF59286753}">
      <dsp:nvSpPr>
        <dsp:cNvPr id="0" name=""/>
        <dsp:cNvSpPr/>
      </dsp:nvSpPr>
      <dsp:spPr>
        <a:xfrm>
          <a:off x="8034398" y="2705607"/>
          <a:ext cx="637624" cy="637624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293D04-C1C9-4ADB-BE6C-5F74ADDB54F9}">
      <dsp:nvSpPr>
        <dsp:cNvPr id="0" name=""/>
        <dsp:cNvSpPr/>
      </dsp:nvSpPr>
      <dsp:spPr>
        <a:xfrm>
          <a:off x="8034398" y="2705607"/>
          <a:ext cx="637624" cy="637624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A9E8B-3DA6-4FD9-8F4E-C58A39117371}">
      <dsp:nvSpPr>
        <dsp:cNvPr id="0" name=""/>
        <dsp:cNvSpPr/>
      </dsp:nvSpPr>
      <dsp:spPr>
        <a:xfrm>
          <a:off x="7715586" y="2820380"/>
          <a:ext cx="1275248" cy="40807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sz="1000" kern="1200" dirty="0">
              <a:solidFill>
                <a:srgbClr val="1A4570"/>
              </a:solidFill>
            </a:rPr>
            <a:t>Compromissione sociale</a:t>
          </a:r>
        </a:p>
      </dsp:txBody>
      <dsp:txXfrm>
        <a:off x="7715586" y="2820380"/>
        <a:ext cx="1275248" cy="408079"/>
      </dsp:txXfrm>
    </dsp:sp>
    <dsp:sp modelId="{7B55F7AE-E504-4D02-AD12-BFC5F79D205D}">
      <dsp:nvSpPr>
        <dsp:cNvPr id="0" name=""/>
        <dsp:cNvSpPr/>
      </dsp:nvSpPr>
      <dsp:spPr>
        <a:xfrm>
          <a:off x="9577449" y="2705607"/>
          <a:ext cx="637624" cy="637624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0218B-B491-42BB-9B9B-5210193B885C}">
      <dsp:nvSpPr>
        <dsp:cNvPr id="0" name=""/>
        <dsp:cNvSpPr/>
      </dsp:nvSpPr>
      <dsp:spPr>
        <a:xfrm>
          <a:off x="9577449" y="2705607"/>
          <a:ext cx="637624" cy="637624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5A47C-A95C-42DD-90F1-7FBE229D69D0}">
      <dsp:nvSpPr>
        <dsp:cNvPr id="0" name=""/>
        <dsp:cNvSpPr/>
      </dsp:nvSpPr>
      <dsp:spPr>
        <a:xfrm>
          <a:off x="9258637" y="2820380"/>
          <a:ext cx="1275248" cy="40807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sz="1000" kern="1200" dirty="0">
              <a:solidFill>
                <a:srgbClr val="1A4570"/>
              </a:solidFill>
            </a:rPr>
            <a:t>Cronicizzazione</a:t>
          </a:r>
        </a:p>
      </dsp:txBody>
      <dsp:txXfrm>
        <a:off x="9258637" y="2820380"/>
        <a:ext cx="1275248" cy="408079"/>
      </dsp:txXfrm>
    </dsp:sp>
    <dsp:sp modelId="{ADA04D63-D31F-47E4-AE05-5ABD6C776DB3}">
      <dsp:nvSpPr>
        <dsp:cNvPr id="0" name=""/>
        <dsp:cNvSpPr/>
      </dsp:nvSpPr>
      <dsp:spPr>
        <a:xfrm>
          <a:off x="11120500" y="2705607"/>
          <a:ext cx="637624" cy="637624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41F16-FF57-4FAF-B08A-3B180C76D896}">
      <dsp:nvSpPr>
        <dsp:cNvPr id="0" name=""/>
        <dsp:cNvSpPr/>
      </dsp:nvSpPr>
      <dsp:spPr>
        <a:xfrm>
          <a:off x="11120500" y="2705607"/>
          <a:ext cx="637624" cy="637624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E4AA10-3A67-40C5-8C30-9CB22B15BBD9}">
      <dsp:nvSpPr>
        <dsp:cNvPr id="0" name=""/>
        <dsp:cNvSpPr/>
      </dsp:nvSpPr>
      <dsp:spPr>
        <a:xfrm>
          <a:off x="10801688" y="2820380"/>
          <a:ext cx="1275248" cy="40807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it-IT" sz="1000" kern="1200" dirty="0">
              <a:solidFill>
                <a:srgbClr val="1A4570"/>
              </a:solidFill>
            </a:rPr>
            <a:t>Ricaduta</a:t>
          </a:r>
        </a:p>
      </dsp:txBody>
      <dsp:txXfrm>
        <a:off x="10801688" y="2820380"/>
        <a:ext cx="1275248" cy="4080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E7A17-6FE0-4DDC-950E-1036CF8A6056}">
      <dsp:nvSpPr>
        <dsp:cNvPr id="0" name=""/>
        <dsp:cNvSpPr/>
      </dsp:nvSpPr>
      <dsp:spPr>
        <a:xfrm>
          <a:off x="2939122" y="916827"/>
          <a:ext cx="1109184" cy="385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03"/>
              </a:lnTo>
              <a:lnTo>
                <a:pt x="1109184" y="192503"/>
              </a:lnTo>
              <a:lnTo>
                <a:pt x="1109184" y="385006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5314DE-4F35-427B-851E-F70EE3F218A8}">
      <dsp:nvSpPr>
        <dsp:cNvPr id="0" name=""/>
        <dsp:cNvSpPr/>
      </dsp:nvSpPr>
      <dsp:spPr>
        <a:xfrm>
          <a:off x="1829937" y="916827"/>
          <a:ext cx="1109184" cy="385006"/>
        </a:xfrm>
        <a:custGeom>
          <a:avLst/>
          <a:gdLst/>
          <a:ahLst/>
          <a:cxnLst/>
          <a:rect l="0" t="0" r="0" b="0"/>
          <a:pathLst>
            <a:path>
              <a:moveTo>
                <a:pt x="1109184" y="0"/>
              </a:moveTo>
              <a:lnTo>
                <a:pt x="1109184" y="192503"/>
              </a:lnTo>
              <a:lnTo>
                <a:pt x="0" y="192503"/>
              </a:lnTo>
              <a:lnTo>
                <a:pt x="0" y="385006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35A51E-680A-4DB4-97A8-53E8ACEC0C30}">
      <dsp:nvSpPr>
        <dsp:cNvPr id="0" name=""/>
        <dsp:cNvSpPr/>
      </dsp:nvSpPr>
      <dsp:spPr>
        <a:xfrm>
          <a:off x="2480781" y="145"/>
          <a:ext cx="916681" cy="916681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BF670-1EB6-49BB-8A68-8B0A33645E80}">
      <dsp:nvSpPr>
        <dsp:cNvPr id="0" name=""/>
        <dsp:cNvSpPr/>
      </dsp:nvSpPr>
      <dsp:spPr>
        <a:xfrm>
          <a:off x="2480781" y="145"/>
          <a:ext cx="916681" cy="916681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E0DE6-9A4F-4839-BD86-7BC72D0B4C2E}">
      <dsp:nvSpPr>
        <dsp:cNvPr id="0" name=""/>
        <dsp:cNvSpPr/>
      </dsp:nvSpPr>
      <dsp:spPr>
        <a:xfrm>
          <a:off x="2022440" y="165148"/>
          <a:ext cx="1833363" cy="586676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rgbClr val="C00000"/>
              </a:solidFill>
            </a:rPr>
            <a:t>Conseguenze</a:t>
          </a:r>
          <a:endParaRPr lang="en-US" sz="2400" kern="1200" dirty="0">
            <a:solidFill>
              <a:srgbClr val="C00000"/>
            </a:solidFill>
          </a:endParaRPr>
        </a:p>
      </dsp:txBody>
      <dsp:txXfrm>
        <a:off x="2022440" y="165148"/>
        <a:ext cx="1833363" cy="586676"/>
      </dsp:txXfrm>
    </dsp:sp>
    <dsp:sp modelId="{B96AA592-32F0-4D09-91E5-844845B2ED05}">
      <dsp:nvSpPr>
        <dsp:cNvPr id="0" name=""/>
        <dsp:cNvSpPr/>
      </dsp:nvSpPr>
      <dsp:spPr>
        <a:xfrm>
          <a:off x="1371596" y="1301833"/>
          <a:ext cx="916681" cy="916681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E14D58-3968-4380-A80F-8B9A6CE159BC}">
      <dsp:nvSpPr>
        <dsp:cNvPr id="0" name=""/>
        <dsp:cNvSpPr/>
      </dsp:nvSpPr>
      <dsp:spPr>
        <a:xfrm>
          <a:off x="1371596" y="1301833"/>
          <a:ext cx="916681" cy="916681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60BA2-7BD6-41AC-B8BA-E3D8C33143EE}">
      <dsp:nvSpPr>
        <dsp:cNvPr id="0" name=""/>
        <dsp:cNvSpPr/>
      </dsp:nvSpPr>
      <dsp:spPr>
        <a:xfrm>
          <a:off x="913255" y="1466836"/>
          <a:ext cx="1833363" cy="586676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it-IT" sz="1900" b="0" kern="1200" dirty="0">
              <a:solidFill>
                <a:srgbClr val="1A4570"/>
              </a:solidFill>
            </a:rPr>
            <a:t>Psicologiche</a:t>
          </a:r>
        </a:p>
      </dsp:txBody>
      <dsp:txXfrm>
        <a:off x="913255" y="1466836"/>
        <a:ext cx="1833363" cy="586676"/>
      </dsp:txXfrm>
    </dsp:sp>
    <dsp:sp modelId="{DAFB9376-D584-42D6-A4D0-0D07D359CD2C}">
      <dsp:nvSpPr>
        <dsp:cNvPr id="0" name=""/>
        <dsp:cNvSpPr/>
      </dsp:nvSpPr>
      <dsp:spPr>
        <a:xfrm>
          <a:off x="3589966" y="1301833"/>
          <a:ext cx="916681" cy="916681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9A5BC-03F9-46C0-A3B9-8AF0494499B5}">
      <dsp:nvSpPr>
        <dsp:cNvPr id="0" name=""/>
        <dsp:cNvSpPr/>
      </dsp:nvSpPr>
      <dsp:spPr>
        <a:xfrm>
          <a:off x="3589966" y="1301833"/>
          <a:ext cx="916681" cy="916681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2A84F9-F752-465D-AF08-19BB9B22F7A8}">
      <dsp:nvSpPr>
        <dsp:cNvPr id="0" name=""/>
        <dsp:cNvSpPr/>
      </dsp:nvSpPr>
      <dsp:spPr>
        <a:xfrm>
          <a:off x="3131625" y="1466836"/>
          <a:ext cx="1833363" cy="586676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it-IT" sz="1900" kern="1200" dirty="0">
              <a:solidFill>
                <a:srgbClr val="1A4570"/>
              </a:solidFill>
            </a:rPr>
            <a:t>Comportamentali</a:t>
          </a:r>
        </a:p>
      </dsp:txBody>
      <dsp:txXfrm>
        <a:off x="3131625" y="1466836"/>
        <a:ext cx="1833363" cy="5866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F034B-8ED9-4352-AF7F-13D93544E1DD}">
      <dsp:nvSpPr>
        <dsp:cNvPr id="0" name=""/>
        <dsp:cNvSpPr/>
      </dsp:nvSpPr>
      <dsp:spPr>
        <a:xfrm>
          <a:off x="6548361" y="2988575"/>
          <a:ext cx="1134772" cy="2491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566"/>
              </a:lnTo>
              <a:lnTo>
                <a:pt x="1134772" y="2491566"/>
              </a:lnTo>
            </a:path>
          </a:pathLst>
        </a:custGeom>
        <a:noFill/>
        <a:ln w="15875" cap="flat" cmpd="sng" algn="ctr">
          <a:solidFill>
            <a:srgbClr val="4A66A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0ACD15-FC5A-4890-8094-E359E8EDC51B}">
      <dsp:nvSpPr>
        <dsp:cNvPr id="0" name=""/>
        <dsp:cNvSpPr/>
      </dsp:nvSpPr>
      <dsp:spPr>
        <a:xfrm>
          <a:off x="6548361" y="2988575"/>
          <a:ext cx="1134772" cy="740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069"/>
              </a:lnTo>
              <a:lnTo>
                <a:pt x="1134772" y="740069"/>
              </a:lnTo>
            </a:path>
          </a:pathLst>
        </a:custGeom>
        <a:noFill/>
        <a:ln w="15875" cap="flat" cmpd="sng" algn="ctr">
          <a:solidFill>
            <a:srgbClr val="4A66A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5D643-C4AC-4E36-BE19-C421E803D584}">
      <dsp:nvSpPr>
        <dsp:cNvPr id="0" name=""/>
        <dsp:cNvSpPr/>
      </dsp:nvSpPr>
      <dsp:spPr>
        <a:xfrm>
          <a:off x="5055888" y="1237078"/>
          <a:ext cx="1492472" cy="518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024"/>
              </a:lnTo>
              <a:lnTo>
                <a:pt x="1492472" y="259024"/>
              </a:lnTo>
              <a:lnTo>
                <a:pt x="1492472" y="518048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438F4-F795-4DF8-9138-B8FB7077A8CA}">
      <dsp:nvSpPr>
        <dsp:cNvPr id="0" name=""/>
        <dsp:cNvSpPr/>
      </dsp:nvSpPr>
      <dsp:spPr>
        <a:xfrm>
          <a:off x="3563415" y="1237078"/>
          <a:ext cx="1492472" cy="518048"/>
        </a:xfrm>
        <a:custGeom>
          <a:avLst/>
          <a:gdLst/>
          <a:ahLst/>
          <a:cxnLst/>
          <a:rect l="0" t="0" r="0" b="0"/>
          <a:pathLst>
            <a:path>
              <a:moveTo>
                <a:pt x="1492472" y="0"/>
              </a:moveTo>
              <a:lnTo>
                <a:pt x="1492472" y="259024"/>
              </a:lnTo>
              <a:lnTo>
                <a:pt x="0" y="259024"/>
              </a:lnTo>
              <a:lnTo>
                <a:pt x="0" y="518048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459F9-B7B1-4B8B-A9E6-8F51F2114A89}">
      <dsp:nvSpPr>
        <dsp:cNvPr id="0" name=""/>
        <dsp:cNvSpPr/>
      </dsp:nvSpPr>
      <dsp:spPr>
        <a:xfrm>
          <a:off x="4439163" y="3629"/>
          <a:ext cx="1233448" cy="1233448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55F47-DB7A-4957-B0FE-4276261B9F0B}">
      <dsp:nvSpPr>
        <dsp:cNvPr id="0" name=""/>
        <dsp:cNvSpPr/>
      </dsp:nvSpPr>
      <dsp:spPr>
        <a:xfrm>
          <a:off x="4439163" y="3629"/>
          <a:ext cx="1233448" cy="1233448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90A91-B23E-41D5-8133-DB9E30B47302}">
      <dsp:nvSpPr>
        <dsp:cNvPr id="0" name=""/>
        <dsp:cNvSpPr/>
      </dsp:nvSpPr>
      <dsp:spPr>
        <a:xfrm>
          <a:off x="3822439" y="225650"/>
          <a:ext cx="2466897" cy="78940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solidFill>
                <a:srgbClr val="C00000"/>
              </a:solidFill>
            </a:rPr>
            <a:t>Obiettivi della ricerca</a:t>
          </a:r>
          <a:endParaRPr lang="en-US" sz="1500" b="1" kern="1200" dirty="0">
            <a:solidFill>
              <a:srgbClr val="C00000"/>
            </a:solidFill>
          </a:endParaRPr>
        </a:p>
      </dsp:txBody>
      <dsp:txXfrm>
        <a:off x="3822439" y="225650"/>
        <a:ext cx="2466897" cy="789407"/>
      </dsp:txXfrm>
    </dsp:sp>
    <dsp:sp modelId="{89C75F4F-A690-47A4-A032-89C98AFBA6ED}">
      <dsp:nvSpPr>
        <dsp:cNvPr id="0" name=""/>
        <dsp:cNvSpPr/>
      </dsp:nvSpPr>
      <dsp:spPr>
        <a:xfrm>
          <a:off x="2946691" y="1755126"/>
          <a:ext cx="1233448" cy="1233448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D31B2-1DB4-4340-9C0C-EE805DE6F2AA}">
      <dsp:nvSpPr>
        <dsp:cNvPr id="0" name=""/>
        <dsp:cNvSpPr/>
      </dsp:nvSpPr>
      <dsp:spPr>
        <a:xfrm>
          <a:off x="2946691" y="1755126"/>
          <a:ext cx="1233448" cy="1233448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B877F1-7A1D-40D0-9C08-9705496D9F2B}">
      <dsp:nvSpPr>
        <dsp:cNvPr id="0" name=""/>
        <dsp:cNvSpPr/>
      </dsp:nvSpPr>
      <dsp:spPr>
        <a:xfrm>
          <a:off x="2329966" y="1977147"/>
          <a:ext cx="2466897" cy="78940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solidFill>
                <a:srgbClr val="1A4570"/>
              </a:solidFill>
            </a:rPr>
            <a:t>Valutare la relazione tra ADHD e gravità della </a:t>
          </a:r>
          <a:r>
            <a:rPr lang="it-IT" sz="1500" i="1" kern="1200" dirty="0">
              <a:solidFill>
                <a:srgbClr val="1A4570"/>
              </a:solidFill>
            </a:rPr>
            <a:t>food </a:t>
          </a:r>
          <a:r>
            <a:rPr lang="it-IT" sz="1500" i="1" kern="1200" dirty="0" err="1">
              <a:solidFill>
                <a:srgbClr val="1A4570"/>
              </a:solidFill>
            </a:rPr>
            <a:t>addiction</a:t>
          </a:r>
          <a:r>
            <a:rPr lang="it-IT" sz="1500" i="1" kern="1200" dirty="0">
              <a:solidFill>
                <a:srgbClr val="1A4570"/>
              </a:solidFill>
            </a:rPr>
            <a:t> </a:t>
          </a:r>
          <a:r>
            <a:rPr lang="it-IT" sz="1500" kern="1200" dirty="0">
              <a:solidFill>
                <a:srgbClr val="1A4570"/>
              </a:solidFill>
            </a:rPr>
            <a:t>in candidati a chirurgia bariatrica</a:t>
          </a:r>
        </a:p>
      </dsp:txBody>
      <dsp:txXfrm>
        <a:off x="2329966" y="1977147"/>
        <a:ext cx="2466897" cy="789407"/>
      </dsp:txXfrm>
    </dsp:sp>
    <dsp:sp modelId="{24C632B4-2BC2-4543-B2C4-FF3FEB2190D6}">
      <dsp:nvSpPr>
        <dsp:cNvPr id="0" name=""/>
        <dsp:cNvSpPr/>
      </dsp:nvSpPr>
      <dsp:spPr>
        <a:xfrm>
          <a:off x="5931636" y="1755126"/>
          <a:ext cx="1233448" cy="1233448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BE552-9C8E-4428-A20B-CE83585C7E0A}">
      <dsp:nvSpPr>
        <dsp:cNvPr id="0" name=""/>
        <dsp:cNvSpPr/>
      </dsp:nvSpPr>
      <dsp:spPr>
        <a:xfrm>
          <a:off x="5931636" y="1755126"/>
          <a:ext cx="1233448" cy="1233448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261E71-02E7-4AF5-8093-12A46C3ADC7D}">
      <dsp:nvSpPr>
        <dsp:cNvPr id="0" name=""/>
        <dsp:cNvSpPr/>
      </dsp:nvSpPr>
      <dsp:spPr>
        <a:xfrm>
          <a:off x="5314912" y="1977147"/>
          <a:ext cx="2466897" cy="78940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solidFill>
                <a:srgbClr val="1A4570"/>
              </a:solidFill>
            </a:rPr>
            <a:t>Esaminare nella relazione tra sintomi ADHD e stigma interiorizzato:</a:t>
          </a:r>
        </a:p>
      </dsp:txBody>
      <dsp:txXfrm>
        <a:off x="5314912" y="1977147"/>
        <a:ext cx="2466897" cy="789407"/>
      </dsp:txXfrm>
    </dsp:sp>
    <dsp:sp modelId="{9E89B673-43F7-4295-9140-AD6A43C70A54}">
      <dsp:nvSpPr>
        <dsp:cNvPr id="0" name=""/>
        <dsp:cNvSpPr/>
      </dsp:nvSpPr>
      <dsp:spPr>
        <a:xfrm>
          <a:off x="7535120" y="3506623"/>
          <a:ext cx="1233448" cy="1233448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F5F55-6BB4-439F-8AF1-44ABD339D617}">
      <dsp:nvSpPr>
        <dsp:cNvPr id="0" name=""/>
        <dsp:cNvSpPr/>
      </dsp:nvSpPr>
      <dsp:spPr>
        <a:xfrm>
          <a:off x="7535120" y="3506623"/>
          <a:ext cx="1233448" cy="1233448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5C223-40E7-461B-96EB-796B1472E5BC}">
      <dsp:nvSpPr>
        <dsp:cNvPr id="0" name=""/>
        <dsp:cNvSpPr/>
      </dsp:nvSpPr>
      <dsp:spPr>
        <a:xfrm>
          <a:off x="6918395" y="3728644"/>
          <a:ext cx="2466897" cy="78940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1500" kern="1200" dirty="0">
              <a:solidFill>
                <a:srgbClr val="1A4570"/>
              </a:solidFill>
            </a:rPr>
            <a:t>il ruolo di mediazione della </a:t>
          </a:r>
          <a:r>
            <a:rPr lang="it-IT" sz="1500" i="1" kern="1200" dirty="0">
              <a:solidFill>
                <a:srgbClr val="1A4570"/>
              </a:solidFill>
            </a:rPr>
            <a:t>food </a:t>
          </a:r>
          <a:r>
            <a:rPr lang="it-IT" sz="1500" i="1" kern="1200" dirty="0" err="1">
              <a:solidFill>
                <a:srgbClr val="1A4570"/>
              </a:solidFill>
            </a:rPr>
            <a:t>addiction</a:t>
          </a:r>
          <a:r>
            <a:rPr lang="it-IT" sz="1500" i="1" kern="1200" dirty="0">
              <a:solidFill>
                <a:srgbClr val="1A4570"/>
              </a:solidFill>
            </a:rPr>
            <a:t> </a:t>
          </a:r>
          <a:r>
            <a:rPr lang="it-IT" sz="1500" kern="1200" dirty="0">
              <a:solidFill>
                <a:srgbClr val="1A4570"/>
              </a:solidFill>
            </a:rPr>
            <a:t>e della psicopatologia </a:t>
          </a:r>
          <a:endParaRPr lang="it-IT" sz="1500" kern="1200" dirty="0"/>
        </a:p>
      </dsp:txBody>
      <dsp:txXfrm>
        <a:off x="6918395" y="3728644"/>
        <a:ext cx="2466897" cy="789407"/>
      </dsp:txXfrm>
    </dsp:sp>
    <dsp:sp modelId="{39E5F3A4-105F-4CBD-BB09-6EDE4F678A0A}">
      <dsp:nvSpPr>
        <dsp:cNvPr id="0" name=""/>
        <dsp:cNvSpPr/>
      </dsp:nvSpPr>
      <dsp:spPr>
        <a:xfrm>
          <a:off x="7535120" y="5258120"/>
          <a:ext cx="1233448" cy="1233448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3ACC0C-B245-425D-9443-B9E73E6E0776}">
      <dsp:nvSpPr>
        <dsp:cNvPr id="0" name=""/>
        <dsp:cNvSpPr/>
      </dsp:nvSpPr>
      <dsp:spPr>
        <a:xfrm>
          <a:off x="7535120" y="5258120"/>
          <a:ext cx="1233448" cy="1233448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F6A82-3906-4A3A-85A8-865597E57BA1}">
      <dsp:nvSpPr>
        <dsp:cNvPr id="0" name=""/>
        <dsp:cNvSpPr/>
      </dsp:nvSpPr>
      <dsp:spPr>
        <a:xfrm>
          <a:off x="6918395" y="5480141"/>
          <a:ext cx="2466897" cy="78940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solidFill>
                <a:srgbClr val="1A4570"/>
              </a:solidFill>
            </a:rPr>
            <a:t>l’effetto di moderazione dei deficit metacognitivi </a:t>
          </a:r>
          <a:endParaRPr lang="it-IT" sz="1500" kern="1200" dirty="0"/>
        </a:p>
      </dsp:txBody>
      <dsp:txXfrm>
        <a:off x="6918395" y="5480141"/>
        <a:ext cx="2466897" cy="7894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9CDC9-24F4-4F47-8A57-F6478BBD79E7}">
      <dsp:nvSpPr>
        <dsp:cNvPr id="0" name=""/>
        <dsp:cNvSpPr/>
      </dsp:nvSpPr>
      <dsp:spPr>
        <a:xfrm>
          <a:off x="4963855" y="2354439"/>
          <a:ext cx="4119720" cy="1911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5346"/>
              </a:lnTo>
              <a:lnTo>
                <a:pt x="4119720" y="1755346"/>
              </a:lnTo>
              <a:lnTo>
                <a:pt x="4119720" y="1911598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358F2-9F82-44A6-89CD-9BC353E5C2F2}">
      <dsp:nvSpPr>
        <dsp:cNvPr id="0" name=""/>
        <dsp:cNvSpPr/>
      </dsp:nvSpPr>
      <dsp:spPr>
        <a:xfrm>
          <a:off x="4963855" y="2354439"/>
          <a:ext cx="4126952" cy="634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355"/>
              </a:lnTo>
              <a:lnTo>
                <a:pt x="4126952" y="478355"/>
              </a:lnTo>
              <a:lnTo>
                <a:pt x="4126952" y="634607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E1DCD-79DB-4BD0-98E0-050594F8D786}">
      <dsp:nvSpPr>
        <dsp:cNvPr id="0" name=""/>
        <dsp:cNvSpPr/>
      </dsp:nvSpPr>
      <dsp:spPr>
        <a:xfrm>
          <a:off x="4963855" y="2354439"/>
          <a:ext cx="2065457" cy="634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355"/>
              </a:lnTo>
              <a:lnTo>
                <a:pt x="2065457" y="478355"/>
              </a:lnTo>
              <a:lnTo>
                <a:pt x="2065457" y="634607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0A03A2-B62D-4587-A952-44CE730B4EC3}">
      <dsp:nvSpPr>
        <dsp:cNvPr id="0" name=""/>
        <dsp:cNvSpPr/>
      </dsp:nvSpPr>
      <dsp:spPr>
        <a:xfrm>
          <a:off x="4918135" y="2354439"/>
          <a:ext cx="91440" cy="6346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8355"/>
              </a:lnTo>
              <a:lnTo>
                <a:pt x="49681" y="478355"/>
              </a:lnTo>
              <a:lnTo>
                <a:pt x="49681" y="634607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4DF80-528F-4270-90DC-6A7F69C70FB3}">
      <dsp:nvSpPr>
        <dsp:cNvPr id="0" name=""/>
        <dsp:cNvSpPr/>
      </dsp:nvSpPr>
      <dsp:spPr>
        <a:xfrm>
          <a:off x="2906321" y="2354439"/>
          <a:ext cx="2057533" cy="634607"/>
        </a:xfrm>
        <a:custGeom>
          <a:avLst/>
          <a:gdLst/>
          <a:ahLst/>
          <a:cxnLst/>
          <a:rect l="0" t="0" r="0" b="0"/>
          <a:pathLst>
            <a:path>
              <a:moveTo>
                <a:pt x="2057533" y="0"/>
              </a:moveTo>
              <a:lnTo>
                <a:pt x="2057533" y="478355"/>
              </a:lnTo>
              <a:lnTo>
                <a:pt x="0" y="478355"/>
              </a:lnTo>
              <a:lnTo>
                <a:pt x="0" y="634607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903F01-C41A-4D95-BAC3-07A607FB722C}">
      <dsp:nvSpPr>
        <dsp:cNvPr id="0" name=""/>
        <dsp:cNvSpPr/>
      </dsp:nvSpPr>
      <dsp:spPr>
        <a:xfrm>
          <a:off x="844826" y="2354439"/>
          <a:ext cx="4119028" cy="634607"/>
        </a:xfrm>
        <a:custGeom>
          <a:avLst/>
          <a:gdLst/>
          <a:ahLst/>
          <a:cxnLst/>
          <a:rect l="0" t="0" r="0" b="0"/>
          <a:pathLst>
            <a:path>
              <a:moveTo>
                <a:pt x="4119028" y="0"/>
              </a:moveTo>
              <a:lnTo>
                <a:pt x="4119028" y="478355"/>
              </a:lnTo>
              <a:lnTo>
                <a:pt x="0" y="478355"/>
              </a:lnTo>
              <a:lnTo>
                <a:pt x="0" y="634607"/>
              </a:lnTo>
            </a:path>
          </a:pathLst>
        </a:custGeom>
        <a:noFill/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B2513A-3DC8-4E6B-A32C-552A261D2ABB}">
      <dsp:nvSpPr>
        <dsp:cNvPr id="0" name=""/>
        <dsp:cNvSpPr/>
      </dsp:nvSpPr>
      <dsp:spPr>
        <a:xfrm>
          <a:off x="4120516" y="1283398"/>
          <a:ext cx="1686677" cy="1071040"/>
        </a:xfrm>
        <a:prstGeom prst="roundRect">
          <a:avLst>
            <a:gd name="adj" fmla="val 10000"/>
          </a:avLst>
        </a:prstGeom>
        <a:solidFill>
          <a:srgbClr val="1A45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6EF71E-8221-4D3E-B976-3138D0090517}">
      <dsp:nvSpPr>
        <dsp:cNvPr id="0" name=""/>
        <dsp:cNvSpPr/>
      </dsp:nvSpPr>
      <dsp:spPr>
        <a:xfrm>
          <a:off x="4307924" y="1461436"/>
          <a:ext cx="1686677" cy="1071040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rgbClr val="1A457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>
              <a:solidFill>
                <a:srgbClr val="C00000"/>
              </a:solidFill>
            </a:rPr>
            <a:t>Risultati della ricerca</a:t>
          </a:r>
          <a:endParaRPr lang="en-US" sz="2300" kern="1200" dirty="0">
            <a:solidFill>
              <a:srgbClr val="C00000"/>
            </a:solidFill>
          </a:endParaRPr>
        </a:p>
      </dsp:txBody>
      <dsp:txXfrm>
        <a:off x="4339294" y="1492806"/>
        <a:ext cx="1623937" cy="1008300"/>
      </dsp:txXfrm>
    </dsp:sp>
    <dsp:sp modelId="{616D0496-DED3-4362-A5A4-8C07EE965035}">
      <dsp:nvSpPr>
        <dsp:cNvPr id="0" name=""/>
        <dsp:cNvSpPr/>
      </dsp:nvSpPr>
      <dsp:spPr>
        <a:xfrm>
          <a:off x="1487" y="2989046"/>
          <a:ext cx="1686677" cy="1071040"/>
        </a:xfrm>
        <a:prstGeom prst="roundRect">
          <a:avLst>
            <a:gd name="adj" fmla="val 10000"/>
          </a:avLst>
        </a:prstGeom>
        <a:solidFill>
          <a:srgbClr val="8C11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0C3FE1-8A4E-4D70-88F1-28FA977FBA03}">
      <dsp:nvSpPr>
        <dsp:cNvPr id="0" name=""/>
        <dsp:cNvSpPr/>
      </dsp:nvSpPr>
      <dsp:spPr>
        <a:xfrm>
          <a:off x="188896" y="3167085"/>
          <a:ext cx="1686677" cy="1071040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i="0" kern="1200" dirty="0">
              <a:solidFill>
                <a:srgbClr val="1A4570"/>
              </a:solidFill>
              <a:effectLst/>
            </a:rPr>
            <a:t>La prevalenza di ADHD è risultata del 7%. </a:t>
          </a:r>
        </a:p>
      </dsp:txBody>
      <dsp:txXfrm>
        <a:off x="220266" y="3198455"/>
        <a:ext cx="1623937" cy="1008300"/>
      </dsp:txXfrm>
    </dsp:sp>
    <dsp:sp modelId="{07EBF50D-C58D-4D7C-8921-056B332119E1}">
      <dsp:nvSpPr>
        <dsp:cNvPr id="0" name=""/>
        <dsp:cNvSpPr/>
      </dsp:nvSpPr>
      <dsp:spPr>
        <a:xfrm>
          <a:off x="2062982" y="2989046"/>
          <a:ext cx="1686677" cy="1071040"/>
        </a:xfrm>
        <a:prstGeom prst="roundRect">
          <a:avLst>
            <a:gd name="adj" fmla="val 10000"/>
          </a:avLst>
        </a:prstGeom>
        <a:solidFill>
          <a:srgbClr val="8C11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587B14-9180-43DD-B611-6A5F1D4AE817}">
      <dsp:nvSpPr>
        <dsp:cNvPr id="0" name=""/>
        <dsp:cNvSpPr/>
      </dsp:nvSpPr>
      <dsp:spPr>
        <a:xfrm>
          <a:off x="2250391" y="3167085"/>
          <a:ext cx="1686677" cy="1071040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rgbClr val="1A4570"/>
              </a:solidFill>
            </a:rPr>
            <a:t>La prevalenza di </a:t>
          </a:r>
          <a:r>
            <a:rPr lang="it-IT" sz="1200" i="1" kern="1200" dirty="0">
              <a:solidFill>
                <a:srgbClr val="1A4570"/>
              </a:solidFill>
            </a:rPr>
            <a:t>food </a:t>
          </a:r>
          <a:r>
            <a:rPr lang="it-IT" sz="1200" i="1" kern="1200" dirty="0" err="1">
              <a:solidFill>
                <a:srgbClr val="1A4570"/>
              </a:solidFill>
            </a:rPr>
            <a:t>addiction</a:t>
          </a:r>
          <a:r>
            <a:rPr lang="it-IT" sz="1200" i="1" kern="1200" dirty="0">
              <a:solidFill>
                <a:srgbClr val="1A4570"/>
              </a:solidFill>
            </a:rPr>
            <a:t> </a:t>
          </a:r>
          <a:r>
            <a:rPr lang="it-IT" sz="1200" kern="1200" dirty="0">
              <a:solidFill>
                <a:srgbClr val="1A4570"/>
              </a:solidFill>
            </a:rPr>
            <a:t>è risultata del 26,8%. </a:t>
          </a:r>
        </a:p>
      </dsp:txBody>
      <dsp:txXfrm>
        <a:off x="2281761" y="3198455"/>
        <a:ext cx="1623937" cy="1008300"/>
      </dsp:txXfrm>
    </dsp:sp>
    <dsp:sp modelId="{A2221106-2F0E-48CE-A751-715E6A8691EB}">
      <dsp:nvSpPr>
        <dsp:cNvPr id="0" name=""/>
        <dsp:cNvSpPr/>
      </dsp:nvSpPr>
      <dsp:spPr>
        <a:xfrm>
          <a:off x="4124478" y="2989046"/>
          <a:ext cx="1686677" cy="1071040"/>
        </a:xfrm>
        <a:prstGeom prst="roundRect">
          <a:avLst>
            <a:gd name="adj" fmla="val 10000"/>
          </a:avLst>
        </a:prstGeom>
        <a:solidFill>
          <a:srgbClr val="8C11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1543E3-2BFD-40F4-89A4-786D744D8FE3}">
      <dsp:nvSpPr>
        <dsp:cNvPr id="0" name=""/>
        <dsp:cNvSpPr/>
      </dsp:nvSpPr>
      <dsp:spPr>
        <a:xfrm>
          <a:off x="4311886" y="3167085"/>
          <a:ext cx="1686677" cy="1071040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rgbClr val="1A4570"/>
              </a:solidFill>
            </a:rPr>
            <a:t>I sintomi di </a:t>
          </a:r>
          <a:r>
            <a:rPr lang="it-IT" sz="900" i="1" kern="1200" dirty="0">
              <a:solidFill>
                <a:srgbClr val="1A4570"/>
              </a:solidFill>
            </a:rPr>
            <a:t>ADHD </a:t>
          </a:r>
          <a:r>
            <a:rPr lang="it-IT" sz="900" kern="1200" dirty="0">
              <a:solidFill>
                <a:srgbClr val="1A4570"/>
              </a:solidFill>
            </a:rPr>
            <a:t>correlano significativamente con la </a:t>
          </a:r>
          <a:r>
            <a:rPr lang="it-IT" sz="900" i="1" kern="1200" dirty="0">
              <a:solidFill>
                <a:srgbClr val="1A4570"/>
              </a:solidFill>
            </a:rPr>
            <a:t>food </a:t>
          </a:r>
          <a:r>
            <a:rPr lang="it-IT" sz="900" i="1" kern="1200" dirty="0" err="1">
              <a:solidFill>
                <a:srgbClr val="1A4570"/>
              </a:solidFill>
            </a:rPr>
            <a:t>addiction</a:t>
          </a:r>
          <a:r>
            <a:rPr lang="it-IT" sz="900" kern="1200" dirty="0">
              <a:solidFill>
                <a:srgbClr val="1A4570"/>
              </a:solidFill>
            </a:rPr>
            <a:t>, soprattutto con la dimensione </a:t>
          </a:r>
          <a:r>
            <a:rPr lang="it-IT" sz="900" kern="1200" dirty="0" err="1">
              <a:solidFill>
                <a:srgbClr val="1A4570"/>
              </a:solidFill>
            </a:rPr>
            <a:t>inattentiva</a:t>
          </a:r>
          <a:r>
            <a:rPr lang="it-IT" sz="900" kern="1200" dirty="0">
              <a:solidFill>
                <a:srgbClr val="1A4570"/>
              </a:solidFill>
            </a:rPr>
            <a:t>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rgbClr val="1A4570"/>
              </a:solidFill>
            </a:rPr>
            <a:t>(r = .418, p &lt; .001).</a:t>
          </a:r>
        </a:p>
      </dsp:txBody>
      <dsp:txXfrm>
        <a:off x="4343256" y="3198455"/>
        <a:ext cx="1623937" cy="1008300"/>
      </dsp:txXfrm>
    </dsp:sp>
    <dsp:sp modelId="{739C03A0-A106-459B-B18C-71138C7EB890}">
      <dsp:nvSpPr>
        <dsp:cNvPr id="0" name=""/>
        <dsp:cNvSpPr/>
      </dsp:nvSpPr>
      <dsp:spPr>
        <a:xfrm>
          <a:off x="6185973" y="2989046"/>
          <a:ext cx="1686677" cy="1071040"/>
        </a:xfrm>
        <a:prstGeom prst="roundRect">
          <a:avLst>
            <a:gd name="adj" fmla="val 10000"/>
          </a:avLst>
        </a:prstGeom>
        <a:solidFill>
          <a:srgbClr val="8C11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76F197C-9EEF-4822-8CD1-669B0822D223}">
      <dsp:nvSpPr>
        <dsp:cNvPr id="0" name=""/>
        <dsp:cNvSpPr/>
      </dsp:nvSpPr>
      <dsp:spPr>
        <a:xfrm>
          <a:off x="6373381" y="3167085"/>
          <a:ext cx="1686677" cy="1071040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rgbClr val="1A4570"/>
              </a:solidFill>
            </a:rPr>
            <a:t>I sintomi </a:t>
          </a:r>
          <a:r>
            <a:rPr lang="it-IT" sz="900" kern="1200" dirty="0" err="1">
              <a:solidFill>
                <a:srgbClr val="1A4570"/>
              </a:solidFill>
            </a:rPr>
            <a:t>inattentivi</a:t>
          </a:r>
          <a:r>
            <a:rPr lang="it-IT" sz="900" kern="1200" dirty="0">
              <a:solidFill>
                <a:srgbClr val="1A4570"/>
              </a:solidFill>
            </a:rPr>
            <a:t> si associano in maniera indipendente con una maggiore gravità</a:t>
          </a:r>
          <a:r>
            <a:rPr lang="it-IT" sz="900" i="0" kern="1200" dirty="0">
              <a:solidFill>
                <a:srgbClr val="1A4570"/>
              </a:solidFill>
            </a:rPr>
            <a:t> della </a:t>
          </a:r>
          <a:r>
            <a:rPr lang="it-IT" sz="900" i="1" kern="1200" dirty="0">
              <a:solidFill>
                <a:srgbClr val="1A4570"/>
              </a:solidFill>
            </a:rPr>
            <a:t>food </a:t>
          </a:r>
          <a:r>
            <a:rPr lang="it-IT" sz="900" i="1" kern="1200" dirty="0" err="1">
              <a:solidFill>
                <a:srgbClr val="1A4570"/>
              </a:solidFill>
            </a:rPr>
            <a:t>addiction</a:t>
          </a:r>
          <a:r>
            <a:rPr lang="it-IT" sz="900" kern="1200" dirty="0">
              <a:solidFill>
                <a:srgbClr val="1A4570"/>
              </a:solidFill>
            </a:rPr>
            <a:t>, anche controllando per disregolazione emotiva e psicopatologia generale.</a:t>
          </a:r>
        </a:p>
      </dsp:txBody>
      <dsp:txXfrm>
        <a:off x="6404751" y="3198455"/>
        <a:ext cx="1623937" cy="1008300"/>
      </dsp:txXfrm>
    </dsp:sp>
    <dsp:sp modelId="{9E51A2CA-BED5-4376-8423-2C6CDB4B2831}">
      <dsp:nvSpPr>
        <dsp:cNvPr id="0" name=""/>
        <dsp:cNvSpPr/>
      </dsp:nvSpPr>
      <dsp:spPr>
        <a:xfrm>
          <a:off x="8247468" y="2989046"/>
          <a:ext cx="1686677" cy="1071040"/>
        </a:xfrm>
        <a:prstGeom prst="roundRect">
          <a:avLst>
            <a:gd name="adj" fmla="val 10000"/>
          </a:avLst>
        </a:prstGeom>
        <a:solidFill>
          <a:srgbClr val="8C11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6F9935-27DC-45A0-ACD4-D73D48B4AF12}">
      <dsp:nvSpPr>
        <dsp:cNvPr id="0" name=""/>
        <dsp:cNvSpPr/>
      </dsp:nvSpPr>
      <dsp:spPr>
        <a:xfrm>
          <a:off x="8434877" y="3167085"/>
          <a:ext cx="1686677" cy="1071040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rgbClr val="1A4570"/>
              </a:solidFill>
            </a:rPr>
            <a:t>I deficit metacognitivi moderano l’associazione tra sintomi </a:t>
          </a:r>
          <a:r>
            <a:rPr lang="it-IT" sz="1200" kern="1200" dirty="0" err="1">
              <a:solidFill>
                <a:srgbClr val="1A4570"/>
              </a:solidFill>
            </a:rPr>
            <a:t>inattentivi</a:t>
          </a:r>
          <a:r>
            <a:rPr lang="it-IT" sz="1200" kern="1200" dirty="0">
              <a:solidFill>
                <a:srgbClr val="1A4570"/>
              </a:solidFill>
            </a:rPr>
            <a:t> e </a:t>
          </a:r>
          <a:r>
            <a:rPr lang="it-IT" sz="1200" i="1" kern="1200" dirty="0">
              <a:solidFill>
                <a:srgbClr val="1A4570"/>
              </a:solidFill>
            </a:rPr>
            <a:t>food </a:t>
          </a:r>
          <a:r>
            <a:rPr lang="it-IT" sz="1200" i="1" kern="1200" dirty="0" err="1">
              <a:solidFill>
                <a:srgbClr val="1A4570"/>
              </a:solidFill>
            </a:rPr>
            <a:t>addiction</a:t>
          </a:r>
          <a:r>
            <a:rPr lang="it-IT" sz="1200" kern="1200" dirty="0">
              <a:solidFill>
                <a:srgbClr val="1A4570"/>
              </a:solidFill>
            </a:rPr>
            <a:t>.</a:t>
          </a:r>
        </a:p>
      </dsp:txBody>
      <dsp:txXfrm>
        <a:off x="8466247" y="3198455"/>
        <a:ext cx="1623937" cy="1008300"/>
      </dsp:txXfrm>
    </dsp:sp>
    <dsp:sp modelId="{3C1E633D-F5C6-4334-8031-63787DC5F33B}">
      <dsp:nvSpPr>
        <dsp:cNvPr id="0" name=""/>
        <dsp:cNvSpPr/>
      </dsp:nvSpPr>
      <dsp:spPr>
        <a:xfrm>
          <a:off x="8240236" y="4266037"/>
          <a:ext cx="1686677" cy="1071040"/>
        </a:xfrm>
        <a:prstGeom prst="roundRect">
          <a:avLst>
            <a:gd name="adj" fmla="val 10000"/>
          </a:avLst>
        </a:prstGeom>
        <a:solidFill>
          <a:srgbClr val="8C11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869DB74-A265-4ED6-9B68-9AC7C016A430}">
      <dsp:nvSpPr>
        <dsp:cNvPr id="0" name=""/>
        <dsp:cNvSpPr/>
      </dsp:nvSpPr>
      <dsp:spPr>
        <a:xfrm>
          <a:off x="8427645" y="4444076"/>
          <a:ext cx="1686677" cy="1071040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i="1" kern="1200" dirty="0">
              <a:solidFill>
                <a:srgbClr val="1A4570"/>
              </a:solidFill>
            </a:rPr>
            <a:t>Food </a:t>
          </a:r>
          <a:r>
            <a:rPr lang="it-IT" sz="1200" i="1" kern="1200" dirty="0" err="1">
              <a:solidFill>
                <a:srgbClr val="1A4570"/>
              </a:solidFill>
            </a:rPr>
            <a:t>addiction</a:t>
          </a:r>
          <a:r>
            <a:rPr lang="it-IT" sz="1200" i="1" kern="1200" dirty="0">
              <a:solidFill>
                <a:srgbClr val="1A4570"/>
              </a:solidFill>
            </a:rPr>
            <a:t> </a:t>
          </a:r>
          <a:r>
            <a:rPr lang="it-IT" sz="1200" kern="1200" dirty="0">
              <a:solidFill>
                <a:srgbClr val="1A4570"/>
              </a:solidFill>
            </a:rPr>
            <a:t>e psicopatologia generale mediano la relazione tra ADHD e stigma interiorizzato. </a:t>
          </a:r>
        </a:p>
      </dsp:txBody>
      <dsp:txXfrm>
        <a:off x="8459015" y="4475446"/>
        <a:ext cx="1623937" cy="10083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E1E93-8AD4-4110-892E-53CF0B28FC05}">
      <dsp:nvSpPr>
        <dsp:cNvPr id="0" name=""/>
        <dsp:cNvSpPr/>
      </dsp:nvSpPr>
      <dsp:spPr>
        <a:xfrm rot="5400000">
          <a:off x="-351080" y="356073"/>
          <a:ext cx="2340539" cy="1638377"/>
        </a:xfrm>
        <a:prstGeom prst="chevron">
          <a:avLst/>
        </a:prstGeom>
        <a:solidFill>
          <a:schemeClr val="bg1"/>
        </a:solidFill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rgbClr val="C00000"/>
              </a:solidFill>
            </a:rPr>
            <a:t>Limiti</a:t>
          </a:r>
        </a:p>
      </dsp:txBody>
      <dsp:txXfrm rot="-5400000">
        <a:off x="2" y="824181"/>
        <a:ext cx="1638377" cy="702162"/>
      </dsp:txXfrm>
    </dsp:sp>
    <dsp:sp modelId="{95E01D36-EB40-4EC7-BA1D-0B0358CB084A}">
      <dsp:nvSpPr>
        <dsp:cNvPr id="0" name=""/>
        <dsp:cNvSpPr/>
      </dsp:nvSpPr>
      <dsp:spPr>
        <a:xfrm rot="5400000">
          <a:off x="3716113" y="-2072742"/>
          <a:ext cx="1521350" cy="5676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it-IT" sz="1800" kern="1200" dirty="0">
              <a:solidFill>
                <a:srgbClr val="1A4570"/>
              </a:solidFill>
            </a:rPr>
            <a:t> Strumenti psicometrici </a:t>
          </a:r>
          <a:r>
            <a:rPr lang="it-IT" sz="1800" i="1" kern="1200" dirty="0">
              <a:solidFill>
                <a:srgbClr val="1A4570"/>
              </a:solidFill>
            </a:rPr>
            <a:t>self report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it-IT" sz="1800" kern="1200" dirty="0">
              <a:solidFill>
                <a:srgbClr val="1A4570"/>
              </a:solidFill>
            </a:rPr>
            <a:t> Studio </a:t>
          </a:r>
          <a:r>
            <a:rPr lang="it-IT" sz="1800" i="1" kern="1200" dirty="0">
              <a:solidFill>
                <a:srgbClr val="1A4570"/>
              </a:solidFill>
            </a:rPr>
            <a:t>cross </a:t>
          </a:r>
          <a:r>
            <a:rPr lang="it-IT" sz="1800" i="1" kern="1200" dirty="0" err="1">
              <a:solidFill>
                <a:srgbClr val="1A4570"/>
              </a:solidFill>
            </a:rPr>
            <a:t>sectional</a:t>
          </a:r>
          <a:endParaRPr lang="it-IT" sz="1800" i="1" kern="1200" dirty="0">
            <a:solidFill>
              <a:srgbClr val="1A4570"/>
            </a:solidFill>
          </a:endParaRPr>
        </a:p>
      </dsp:txBody>
      <dsp:txXfrm rot="-5400000">
        <a:off x="1638377" y="79260"/>
        <a:ext cx="5602556" cy="1372818"/>
      </dsp:txXfrm>
    </dsp:sp>
    <dsp:sp modelId="{55BD2DD7-105D-41D0-A6CB-399616B9372D}">
      <dsp:nvSpPr>
        <dsp:cNvPr id="0" name=""/>
        <dsp:cNvSpPr/>
      </dsp:nvSpPr>
      <dsp:spPr>
        <a:xfrm rot="5400000">
          <a:off x="-351080" y="2508211"/>
          <a:ext cx="2340539" cy="1638377"/>
        </a:xfrm>
        <a:prstGeom prst="chevron">
          <a:avLst/>
        </a:prstGeom>
        <a:solidFill>
          <a:schemeClr val="bg1"/>
        </a:solidFill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rgbClr val="C00000"/>
              </a:solidFill>
            </a:rPr>
            <a:t>Conclusioni</a:t>
          </a:r>
        </a:p>
      </dsp:txBody>
      <dsp:txXfrm rot="-5400000">
        <a:off x="2" y="2976319"/>
        <a:ext cx="1638377" cy="702162"/>
      </dsp:txXfrm>
    </dsp:sp>
    <dsp:sp modelId="{8929DACD-6754-49B5-8DC2-843C514908A6}">
      <dsp:nvSpPr>
        <dsp:cNvPr id="0" name=""/>
        <dsp:cNvSpPr/>
      </dsp:nvSpPr>
      <dsp:spPr>
        <a:xfrm rot="5400000">
          <a:off x="3716113" y="79394"/>
          <a:ext cx="1521350" cy="5676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it-IT" sz="1050" kern="1200" dirty="0">
              <a:solidFill>
                <a:srgbClr val="1A4570"/>
              </a:solidFill>
            </a:rPr>
            <a:t>Nei pazienti candidati a chirurgia bariatrica: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050" b="1" kern="1200" dirty="0">
              <a:solidFill>
                <a:srgbClr val="1A4570"/>
              </a:solidFill>
            </a:rPr>
            <a:t> si osserva un’elevata prevalenza di ADHD sintomatico, maggiore rispetto alla popolazione generale;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050" kern="1200" dirty="0">
              <a:solidFill>
                <a:srgbClr val="1A4570"/>
              </a:solidFill>
            </a:rPr>
            <a:t> la </a:t>
          </a:r>
          <a:r>
            <a:rPr lang="it-IT" sz="1050" i="1" kern="1200" dirty="0">
              <a:solidFill>
                <a:srgbClr val="1A4570"/>
              </a:solidFill>
            </a:rPr>
            <a:t>food </a:t>
          </a:r>
          <a:r>
            <a:rPr lang="it-IT" sz="1050" i="1" kern="1200" dirty="0" err="1">
              <a:solidFill>
                <a:srgbClr val="1A4570"/>
              </a:solidFill>
            </a:rPr>
            <a:t>addiction</a:t>
          </a:r>
          <a:r>
            <a:rPr lang="it-IT" sz="1050" kern="1200" dirty="0">
              <a:solidFill>
                <a:srgbClr val="1A4570"/>
              </a:solidFill>
            </a:rPr>
            <a:t> ha una notevole prevalenza;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050" kern="1200" dirty="0">
              <a:solidFill>
                <a:srgbClr val="1A4570"/>
              </a:solidFill>
            </a:rPr>
            <a:t> la sintomatologia ADHD, soprattutto nella componente </a:t>
          </a:r>
          <a:r>
            <a:rPr lang="it-IT" sz="1050" kern="1200" dirty="0" err="1">
              <a:solidFill>
                <a:srgbClr val="1A4570"/>
              </a:solidFill>
            </a:rPr>
            <a:t>inattentiva</a:t>
          </a:r>
          <a:r>
            <a:rPr lang="it-IT" sz="1050" kern="1200" dirty="0">
              <a:solidFill>
                <a:srgbClr val="1A4570"/>
              </a:solidFill>
            </a:rPr>
            <a:t>, è associata a una maggiore gravità della </a:t>
          </a:r>
          <a:r>
            <a:rPr lang="it-IT" sz="1050" i="1" kern="1200" dirty="0">
              <a:solidFill>
                <a:srgbClr val="1A4570"/>
              </a:solidFill>
            </a:rPr>
            <a:t>food </a:t>
          </a:r>
          <a:r>
            <a:rPr lang="it-IT" sz="1050" i="1" kern="1200" dirty="0" err="1">
              <a:solidFill>
                <a:srgbClr val="1A4570"/>
              </a:solidFill>
            </a:rPr>
            <a:t>addiction</a:t>
          </a:r>
          <a:r>
            <a:rPr lang="it-IT" sz="1050" kern="1200" dirty="0">
              <a:solidFill>
                <a:srgbClr val="1A4570"/>
              </a:solidFill>
            </a:rPr>
            <a:t>;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050" kern="1200" dirty="0">
              <a:solidFill>
                <a:srgbClr val="1A4570"/>
              </a:solidFill>
            </a:rPr>
            <a:t> i deficit metacognitivi svolgono un ruolo moderatore nell’associazione tra sintomi </a:t>
          </a:r>
          <a:r>
            <a:rPr lang="it-IT" sz="1050" kern="1200" dirty="0" err="1">
              <a:solidFill>
                <a:srgbClr val="1A4570"/>
              </a:solidFill>
            </a:rPr>
            <a:t>inattentivi</a:t>
          </a:r>
          <a:r>
            <a:rPr lang="it-IT" sz="1050" kern="1200" dirty="0">
              <a:solidFill>
                <a:srgbClr val="1A4570"/>
              </a:solidFill>
            </a:rPr>
            <a:t> e </a:t>
          </a:r>
          <a:r>
            <a:rPr lang="it-IT" sz="1050" i="1" kern="1200" dirty="0">
              <a:solidFill>
                <a:srgbClr val="1A4570"/>
              </a:solidFill>
            </a:rPr>
            <a:t>food </a:t>
          </a:r>
          <a:r>
            <a:rPr lang="it-IT" sz="1050" i="1" kern="1200" dirty="0" err="1">
              <a:solidFill>
                <a:srgbClr val="1A4570"/>
              </a:solidFill>
            </a:rPr>
            <a:t>addiction</a:t>
          </a:r>
          <a:r>
            <a:rPr lang="it-IT" sz="1050" kern="1200" dirty="0">
              <a:solidFill>
                <a:srgbClr val="1A4570"/>
              </a:solidFill>
            </a:rPr>
            <a:t>.</a:t>
          </a:r>
        </a:p>
      </dsp:txBody>
      <dsp:txXfrm rot="-5400000">
        <a:off x="1638377" y="2231396"/>
        <a:ext cx="5602556" cy="1372818"/>
      </dsp:txXfrm>
    </dsp:sp>
    <dsp:sp modelId="{CB9138FE-5F1B-4008-BB41-CD1D0895CBB1}">
      <dsp:nvSpPr>
        <dsp:cNvPr id="0" name=""/>
        <dsp:cNvSpPr/>
      </dsp:nvSpPr>
      <dsp:spPr>
        <a:xfrm rot="5400000">
          <a:off x="-351080" y="4660348"/>
          <a:ext cx="2340539" cy="1638377"/>
        </a:xfrm>
        <a:prstGeom prst="chevron">
          <a:avLst/>
        </a:prstGeom>
        <a:solidFill>
          <a:schemeClr val="bg1"/>
        </a:solidFill>
        <a:ln w="1587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rgbClr val="C00000"/>
              </a:solidFill>
            </a:rPr>
            <a:t>Prospettive future</a:t>
          </a:r>
        </a:p>
      </dsp:txBody>
      <dsp:txXfrm rot="-5400000">
        <a:off x="2" y="5128456"/>
        <a:ext cx="1638377" cy="702162"/>
      </dsp:txXfrm>
    </dsp:sp>
    <dsp:sp modelId="{35ECD496-D99A-43A2-A8D0-FBCE2CD6BE27}">
      <dsp:nvSpPr>
        <dsp:cNvPr id="0" name=""/>
        <dsp:cNvSpPr/>
      </dsp:nvSpPr>
      <dsp:spPr>
        <a:xfrm rot="5400000">
          <a:off x="3716113" y="2231531"/>
          <a:ext cx="1521350" cy="5676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0" lvl="0" indent="0" algn="l" defTabSz="9144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Char char="Ø"/>
          </a:pPr>
          <a:r>
            <a:rPr lang="it-IT" sz="1050" i="0" kern="1200" dirty="0">
              <a:solidFill>
                <a:srgbClr val="1A4570"/>
              </a:solidFill>
            </a:rPr>
            <a:t> Nei pazienti candidati a chirurgia bariatrica:</a:t>
          </a:r>
        </a:p>
        <a:p>
          <a:pPr marL="0" lvl="0" indent="0" algn="l" defTabSz="9144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it-IT" sz="1050" i="0" kern="1200" dirty="0">
              <a:solidFill>
                <a:srgbClr val="1A4570"/>
              </a:solidFill>
            </a:rPr>
            <a:t> l</a:t>
          </a:r>
          <a:r>
            <a:rPr lang="it-IT" sz="1050" kern="1200" dirty="0">
              <a:solidFill>
                <a:srgbClr val="1A4570"/>
              </a:solidFill>
            </a:rPr>
            <a:t>a presenza di ADHD, la dimensione metacognitiva e le funzioni esecutive sono da attenzionare;</a:t>
          </a:r>
          <a:endParaRPr lang="it-IT" sz="1050" i="0" kern="1200" dirty="0">
            <a:solidFill>
              <a:srgbClr val="1A4570"/>
            </a:solidFill>
          </a:endParaRPr>
        </a:p>
        <a:p>
          <a:pPr marL="0" lvl="0" indent="0" algn="l" defTabSz="9144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it-IT" sz="1050" i="0" kern="1200" dirty="0">
              <a:solidFill>
                <a:srgbClr val="1A4570"/>
              </a:solidFill>
            </a:rPr>
            <a:t> emerge la necessità di </a:t>
          </a:r>
          <a:r>
            <a:rPr lang="it-IT" sz="1050" i="1" kern="1200" dirty="0">
              <a:solidFill>
                <a:srgbClr val="1A4570"/>
              </a:solidFill>
            </a:rPr>
            <a:t>screening</a:t>
          </a:r>
          <a:r>
            <a:rPr lang="it-IT" sz="1050" i="0" kern="1200" dirty="0">
              <a:solidFill>
                <a:srgbClr val="1A4570"/>
              </a:solidFill>
            </a:rPr>
            <a:t> per l’ADHD, per indirizzare alla diagnosi.</a:t>
          </a:r>
        </a:p>
        <a:p>
          <a:pPr marL="0" lvl="0" indent="0" algn="l" defTabSz="914400">
            <a:lnSpc>
              <a:spcPct val="150000"/>
            </a:lnSpc>
            <a:spcBef>
              <a:spcPts val="0"/>
            </a:spcBef>
            <a:spcAft>
              <a:spcPts val="0"/>
            </a:spcAft>
            <a:buFont typeface="Wingdings" panose="05000000000000000000" pitchFamily="2" charset="2"/>
            <a:buChar char="Ø"/>
          </a:pPr>
          <a:r>
            <a:rPr lang="it-IT" sz="1050" i="0" kern="1200" dirty="0">
              <a:solidFill>
                <a:srgbClr val="1A4570"/>
              </a:solidFill>
            </a:rPr>
            <a:t> Valutare i </a:t>
          </a:r>
          <a:r>
            <a:rPr lang="it-IT" sz="1050" i="1" kern="1200" dirty="0">
              <a:solidFill>
                <a:srgbClr val="1A4570"/>
              </a:solidFill>
            </a:rPr>
            <a:t>follow up </a:t>
          </a:r>
          <a:r>
            <a:rPr lang="it-IT" sz="1050" i="0" kern="1200" dirty="0">
              <a:solidFill>
                <a:srgbClr val="1A4570"/>
              </a:solidFill>
            </a:rPr>
            <a:t>di chirurgia bariatrica, per comprendere l’impatto di queste condizioni sugli </a:t>
          </a:r>
          <a:r>
            <a:rPr lang="it-IT" sz="1050" i="1" kern="1200" dirty="0" err="1">
              <a:solidFill>
                <a:srgbClr val="1A4570"/>
              </a:solidFill>
            </a:rPr>
            <a:t>outcome</a:t>
          </a:r>
          <a:r>
            <a:rPr lang="it-IT" sz="1050" i="0" kern="1200" dirty="0">
              <a:solidFill>
                <a:srgbClr val="1A4570"/>
              </a:solidFill>
            </a:rPr>
            <a:t> del trattamento.</a:t>
          </a:r>
        </a:p>
      </dsp:txBody>
      <dsp:txXfrm rot="-5400000">
        <a:off x="1638377" y="4383533"/>
        <a:ext cx="5602556" cy="1372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22/05/2026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22/05/2026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886372" y="0"/>
            <a:ext cx="153926" cy="6858000"/>
          </a:xfrm>
          <a:prstGeom prst="rect">
            <a:avLst/>
          </a:prstGeom>
          <a:solidFill>
            <a:srgbClr val="C61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374D8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rgbClr val="C6152A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43519" y="3841"/>
            <a:ext cx="153926" cy="6858000"/>
          </a:xfrm>
          <a:prstGeom prst="rect">
            <a:avLst/>
          </a:prstGeom>
          <a:solidFill>
            <a:srgbClr val="1A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08CC7C5-4111-8B76-BCDF-1E77A7CE8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22/05/2026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8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6.jpeg"/><Relationship Id="rId7" Type="http://schemas.openxmlformats.org/officeDocument/2006/relationships/image" Target="../media/image28.svg"/><Relationship Id="rId2" Type="http://schemas.microsoft.com/office/2018/10/relationships/comments" Target="../comments/modernComment_127_39D596C9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2.xml"/><Relationship Id="rId11" Type="http://schemas.openxmlformats.org/officeDocument/2006/relationships/chart" Target="../charts/chart5.xml"/><Relationship Id="rId5" Type="http://schemas.openxmlformats.org/officeDocument/2006/relationships/chart" Target="../charts/chart1.xml"/><Relationship Id="rId10" Type="http://schemas.openxmlformats.org/officeDocument/2006/relationships/chart" Target="../charts/chart4.xml"/><Relationship Id="rId4" Type="http://schemas.openxmlformats.org/officeDocument/2006/relationships/image" Target="../media/image27.svg"/><Relationship Id="rId9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microsoft.com/office/2018/10/relationships/comments" Target="../comments/modernComment_128_A47151A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4683" y="611468"/>
            <a:ext cx="6047356" cy="3227514"/>
          </a:xfrm>
        </p:spPr>
        <p:txBody>
          <a:bodyPr>
            <a:noAutofit/>
          </a:bodyPr>
          <a:lstStyle/>
          <a:p>
            <a:pPr algn="ctr"/>
            <a:r>
              <a:rPr lang="it-IT" sz="4000" dirty="0"/>
              <a:t>ADHD, </a:t>
            </a:r>
            <a:r>
              <a:rPr lang="it-IT" sz="4000" i="1" dirty="0"/>
              <a:t>food </a:t>
            </a:r>
            <a:r>
              <a:rPr lang="it-IT" sz="4000" i="1" dirty="0" err="1"/>
              <a:t>addiction</a:t>
            </a:r>
            <a:r>
              <a:rPr lang="it-IT" sz="4000" i="1" dirty="0"/>
              <a:t> </a:t>
            </a:r>
            <a:r>
              <a:rPr lang="it-IT" sz="4000" dirty="0"/>
              <a:t>e stigma interiorizzato: </a:t>
            </a:r>
            <a:br>
              <a:rPr lang="it-IT" sz="4000" dirty="0"/>
            </a:br>
            <a:r>
              <a:rPr lang="it-IT" sz="4000" dirty="0"/>
              <a:t>il volto nascosto dell’obesità in soggetti candidati a chirurgia bariatrica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9371" y="4069300"/>
            <a:ext cx="4526280" cy="1279652"/>
          </a:xfrm>
        </p:spPr>
        <p:txBody>
          <a:bodyPr>
            <a:noAutofit/>
          </a:bodyPr>
          <a:lstStyle/>
          <a:p>
            <a:pPr algn="ctr"/>
            <a:r>
              <a:rPr lang="it-IT" sz="1400" b="1" dirty="0"/>
              <a:t>DOTT.SSA Federica Tedesco, PSICOLOGA</a:t>
            </a:r>
          </a:p>
          <a:p>
            <a:pPr algn="ctr"/>
            <a:r>
              <a:rPr lang="it-IT" sz="1400" b="0" i="1" dirty="0"/>
              <a:t>Center of </a:t>
            </a:r>
            <a:r>
              <a:rPr lang="it-IT" sz="1400" b="0" i="1" dirty="0" err="1"/>
              <a:t>Excellence</a:t>
            </a:r>
            <a:r>
              <a:rPr lang="it-IT" sz="1400" b="0" i="1" dirty="0"/>
              <a:t> for </a:t>
            </a:r>
            <a:r>
              <a:rPr lang="it-IT" sz="1400" b="0" i="1" dirty="0" err="1"/>
              <a:t>Bariatric</a:t>
            </a:r>
            <a:r>
              <a:rPr lang="it-IT" sz="1400" b="0" i="1" dirty="0"/>
              <a:t> and </a:t>
            </a:r>
            <a:r>
              <a:rPr lang="it-IT" sz="1400" b="0" i="1" dirty="0" err="1"/>
              <a:t>Metabolic</a:t>
            </a:r>
            <a:r>
              <a:rPr lang="it-IT" sz="1400" b="0" i="1" dirty="0"/>
              <a:t> Surgery, UOC Chirurgia Generale, ICOT, Sapienza Università di Roma, Polo Pontino</a:t>
            </a:r>
          </a:p>
          <a:p>
            <a:pPr algn="ctr"/>
            <a:r>
              <a:rPr lang="it-IT" sz="1400" b="0" i="1" dirty="0"/>
              <a:t>Responsabile ambulatorio psicologia clinica Dott.ssa Emanuela Paone, psicologa psicoterapeuta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7523" y="2901151"/>
            <a:ext cx="2256693" cy="1055697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457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251DAF-5FA6-37F6-7B4A-D07E385E6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3B2A106-DDFE-CC60-FCF3-6EEB02A9C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7718" y="2471616"/>
            <a:ext cx="9267580" cy="191476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it-IT" sz="280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br>
              <a:rPr lang="it-IT" sz="1800" dirty="0"/>
            </a:br>
            <a:br>
              <a:rPr lang="it-IT" sz="1800" spc="300" dirty="0"/>
            </a:br>
            <a:br>
              <a:rPr lang="it-IT" sz="1800" dirty="0"/>
            </a:br>
            <a:br>
              <a:rPr lang="it-IT" sz="1800" dirty="0"/>
            </a:br>
            <a:br>
              <a:rPr lang="it-IT" sz="1800" dirty="0"/>
            </a:br>
            <a:br>
              <a:rPr lang="it-IT" sz="1800" dirty="0"/>
            </a:br>
            <a:br>
              <a:rPr lang="it-IT" sz="1800" dirty="0"/>
            </a:br>
            <a:br>
              <a:rPr lang="it-IT" sz="1800" dirty="0"/>
            </a:br>
            <a:br>
              <a:rPr lang="it-IT" sz="1800" dirty="0"/>
            </a:br>
            <a:r>
              <a:rPr lang="it-IT" sz="1800" spc="300" dirty="0" err="1">
                <a:solidFill>
                  <a:srgbClr val="C00000"/>
                </a:solidFill>
              </a:rPr>
              <a:t>Autostigma</a:t>
            </a:r>
            <a:r>
              <a:rPr lang="it-IT" sz="1800" spc="300" dirty="0"/>
              <a:t> come fattore di rischio</a:t>
            </a:r>
            <a:r>
              <a:rPr lang="it-IT" sz="1800" spc="300" dirty="0">
                <a:sym typeface="Wingdings" panose="05000000000000000000" pitchFamily="2" charset="2"/>
              </a:rPr>
              <a:t> </a:t>
            </a:r>
            <a:endParaRPr lang="it-IT" sz="1800" spc="3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16E711C-3535-E46A-30FC-35505B9DE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58" y="2406197"/>
            <a:ext cx="6080100" cy="2988172"/>
          </a:xfrm>
          <a:prstGeom prst="rect">
            <a:avLst/>
          </a:prstGeom>
          <a:ln w="317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588FABC-8948-4EB9-1C36-4311BA7CA7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45" t="47863" r="31613" b="32194"/>
          <a:stretch>
            <a:fillRect/>
          </a:stretch>
        </p:blipFill>
        <p:spPr>
          <a:xfrm>
            <a:off x="150514" y="2164848"/>
            <a:ext cx="4127409" cy="86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4ABA935-A93F-5B7E-023F-E4BBD8A4373E}"/>
              </a:ext>
            </a:extLst>
          </p:cNvPr>
          <p:cNvSpPr/>
          <p:nvPr/>
        </p:nvSpPr>
        <p:spPr>
          <a:xfrm>
            <a:off x="5275385" y="101600"/>
            <a:ext cx="1852246" cy="5779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27BFC0-9E94-124B-83B5-D13A6B559F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97" t="42920" r="33116" b="38917"/>
          <a:stretch>
            <a:fillRect/>
          </a:stretch>
        </p:blipFill>
        <p:spPr>
          <a:xfrm>
            <a:off x="179352" y="3900283"/>
            <a:ext cx="4383130" cy="85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0DCB05D-8457-2536-67D1-C20046408C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97" t="56980" r="34046" b="16469"/>
          <a:stretch>
            <a:fillRect/>
          </a:stretch>
        </p:blipFill>
        <p:spPr>
          <a:xfrm>
            <a:off x="1663208" y="5544163"/>
            <a:ext cx="4169006" cy="1209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A406C91-5D0E-D9B3-883F-0B45F6566A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34" t="59943" r="32758" b="16809"/>
          <a:stretch>
            <a:fillRect/>
          </a:stretch>
        </p:blipFill>
        <p:spPr>
          <a:xfrm>
            <a:off x="179352" y="709130"/>
            <a:ext cx="3509108" cy="86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2FDE725-A1F2-748B-CEA1-AAE7647F67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97" t="31256" r="32687" b="50817"/>
          <a:stretch>
            <a:fillRect/>
          </a:stretch>
        </p:blipFill>
        <p:spPr>
          <a:xfrm>
            <a:off x="6895425" y="5546986"/>
            <a:ext cx="4872548" cy="93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856A06E-C0B1-ED05-71BE-35D08EFEE4C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497" t="30475" r="34190" b="53066"/>
          <a:stretch>
            <a:fillRect/>
          </a:stretch>
        </p:blipFill>
        <p:spPr>
          <a:xfrm>
            <a:off x="4065103" y="1158642"/>
            <a:ext cx="3760758" cy="67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70A1094-2017-7C05-4E4D-EB6B9FD46A1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861" t="55955" r="33644" b="26106"/>
          <a:stretch>
            <a:fillRect/>
          </a:stretch>
        </p:blipFill>
        <p:spPr>
          <a:xfrm>
            <a:off x="7980829" y="675431"/>
            <a:ext cx="4111146" cy="79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13B4628-B95F-65C4-286C-DA55599185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548" t="33821" r="32687" b="40935"/>
          <a:stretch>
            <a:fillRect/>
          </a:stretch>
        </p:blipFill>
        <p:spPr>
          <a:xfrm>
            <a:off x="8670963" y="1975959"/>
            <a:ext cx="3421012" cy="92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8DA005E-C215-2F7F-28A9-5460131E14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548" t="30059" r="35699" b="52910"/>
          <a:stretch>
            <a:fillRect/>
          </a:stretch>
        </p:blipFill>
        <p:spPr>
          <a:xfrm>
            <a:off x="8294319" y="4129862"/>
            <a:ext cx="3826494" cy="73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803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5B091-1BCF-474F-67DA-E1BB5FBFE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Segnaposto contenuto 4">
            <a:extLst>
              <a:ext uri="{FF2B5EF4-FFF2-40B4-BE49-F238E27FC236}">
                <a16:creationId xmlns:a16="http://schemas.microsoft.com/office/drawing/2014/main" id="{06AE441B-CA71-99BA-C6F5-CDACCD5125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226429"/>
              </p:ext>
            </p:extLst>
          </p:nvPr>
        </p:nvGraphicFramePr>
        <p:xfrm>
          <a:off x="1156674" y="258655"/>
          <a:ext cx="9878647" cy="4155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Rettangolo 28">
            <a:extLst>
              <a:ext uri="{FF2B5EF4-FFF2-40B4-BE49-F238E27FC236}">
                <a16:creationId xmlns:a16="http://schemas.microsoft.com/office/drawing/2014/main" id="{C338E765-8409-12BF-D254-E9C97522404D}"/>
              </a:ext>
            </a:extLst>
          </p:cNvPr>
          <p:cNvSpPr/>
          <p:nvPr/>
        </p:nvSpPr>
        <p:spPr>
          <a:xfrm>
            <a:off x="2180768" y="4437548"/>
            <a:ext cx="7830457" cy="2203828"/>
          </a:xfrm>
          <a:prstGeom prst="rect">
            <a:avLst/>
          </a:prstGeom>
          <a:solidFill>
            <a:schemeClr val="bg1"/>
          </a:solidFill>
          <a:ln>
            <a:solidFill>
              <a:srgbClr val="1A45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F61BF8-B016-6C49-D5FF-DDB8F0B18A39}"/>
              </a:ext>
            </a:extLst>
          </p:cNvPr>
          <p:cNvSpPr txBox="1"/>
          <p:nvPr/>
        </p:nvSpPr>
        <p:spPr>
          <a:xfrm>
            <a:off x="2125914" y="4723854"/>
            <a:ext cx="79401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u="sng" dirty="0">
                <a:solidFill>
                  <a:srgbClr val="1A4570"/>
                </a:solidFill>
              </a:rPr>
              <a:t>Disturbo del neurosviluppo</a:t>
            </a:r>
            <a:r>
              <a:rPr lang="it-IT" sz="2400" dirty="0">
                <a:solidFill>
                  <a:srgbClr val="1A4570"/>
                </a:solidFill>
              </a:rPr>
              <a:t> (DSM-5-TR)</a:t>
            </a:r>
            <a:endParaRPr lang="it-IT" sz="2400" i="1" dirty="0">
              <a:solidFill>
                <a:srgbClr val="1A45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dirty="0">
                <a:solidFill>
                  <a:srgbClr val="1A4570"/>
                </a:solidFill>
              </a:rPr>
              <a:t> </a:t>
            </a:r>
          </a:p>
          <a:p>
            <a:pPr algn="ctr"/>
            <a:r>
              <a:rPr lang="it-IT" sz="2400" dirty="0">
                <a:solidFill>
                  <a:srgbClr val="1A4570"/>
                </a:solidFill>
              </a:rPr>
              <a:t>Un pattern persistente di disattenzione e/o iperattività-impulsività che interferisce col funzionamento o lo sviluppo.</a:t>
            </a:r>
          </a:p>
        </p:txBody>
      </p:sp>
      <p:pic>
        <p:nvPicPr>
          <p:cNvPr id="23" name="Elemento grafico 22" descr="Cervello in testa contorno">
            <a:extLst>
              <a:ext uri="{FF2B5EF4-FFF2-40B4-BE49-F238E27FC236}">
                <a16:creationId xmlns:a16="http://schemas.microsoft.com/office/drawing/2014/main" id="{5165F447-85F4-6343-7B63-BD284E8492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5914" y="722319"/>
            <a:ext cx="914400" cy="914400"/>
          </a:xfrm>
          <a:prstGeom prst="rect">
            <a:avLst/>
          </a:prstGeom>
        </p:spPr>
      </p:pic>
      <p:pic>
        <p:nvPicPr>
          <p:cNvPr id="24" name="Elemento grafico 23" descr="Cervello in testa contorno">
            <a:extLst>
              <a:ext uri="{FF2B5EF4-FFF2-40B4-BE49-F238E27FC236}">
                <a16:creationId xmlns:a16="http://schemas.microsoft.com/office/drawing/2014/main" id="{BDB06D3A-2EB8-B316-3A04-9FDFA01BDA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986663" y="722319"/>
            <a:ext cx="914400" cy="914400"/>
          </a:xfrm>
          <a:prstGeom prst="rect">
            <a:avLst/>
          </a:prstGeom>
        </p:spPr>
      </p:pic>
      <p:pic>
        <p:nvPicPr>
          <p:cNvPr id="1028" name="Picture 4" descr="Prognosi infauste e percorsi psicoeducativi nei pazienti con disturbo da  deficit di attenzione/iperattività - Centro Nova Mentis">
            <a:extLst>
              <a:ext uri="{FF2B5EF4-FFF2-40B4-BE49-F238E27FC236}">
                <a16:creationId xmlns:a16="http://schemas.microsoft.com/office/drawing/2014/main" id="{9AAE8022-046D-E8C3-64E4-570923699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31" y="722319"/>
            <a:ext cx="2019983" cy="1136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930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F52990C-6644-1AA5-4DB4-466C013015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72" t="13137" r="36958" b="67943"/>
          <a:stretch>
            <a:fillRect/>
          </a:stretch>
        </p:blipFill>
        <p:spPr>
          <a:xfrm>
            <a:off x="6153238" y="2437592"/>
            <a:ext cx="3642892" cy="792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Segnaposto contenuto 4">
            <a:extLst>
              <a:ext uri="{FF2B5EF4-FFF2-40B4-BE49-F238E27FC236}">
                <a16:creationId xmlns:a16="http://schemas.microsoft.com/office/drawing/2014/main" id="{725E1466-8838-7BE7-E5FD-2C606FB31B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988064"/>
              </p:ext>
            </p:extLst>
          </p:nvPr>
        </p:nvGraphicFramePr>
        <p:xfrm>
          <a:off x="225595" y="-1516456"/>
          <a:ext cx="12077269" cy="5143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9CD48F78-E811-5F08-CA76-0EC81617E5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662" t="23980" r="29625" b="51008"/>
          <a:stretch>
            <a:fillRect/>
          </a:stretch>
        </p:blipFill>
        <p:spPr>
          <a:xfrm>
            <a:off x="8107914" y="3405754"/>
            <a:ext cx="3376432" cy="845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BDFDA8C-75E8-BE90-303A-7D2407D1CB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148" t="56124" r="31637" b="17416"/>
          <a:stretch>
            <a:fillRect/>
          </a:stretch>
        </p:blipFill>
        <p:spPr>
          <a:xfrm>
            <a:off x="6350719" y="4496993"/>
            <a:ext cx="3642892" cy="1004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B5C8F3F-9569-D4B3-164F-E6366B1FE471}"/>
              </a:ext>
            </a:extLst>
          </p:cNvPr>
          <p:cNvSpPr/>
          <p:nvPr/>
        </p:nvSpPr>
        <p:spPr>
          <a:xfrm>
            <a:off x="6002215" y="2325950"/>
            <a:ext cx="5804286" cy="4426505"/>
          </a:xfrm>
          <a:prstGeom prst="rect">
            <a:avLst/>
          </a:prstGeom>
          <a:noFill/>
          <a:ln w="28575">
            <a:solidFill>
              <a:srgbClr val="1A45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1DA6B66-6C17-08F2-3608-62EE30DF914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759" t="50000" r="32286" b="24238"/>
          <a:stretch>
            <a:fillRect/>
          </a:stretch>
        </p:blipFill>
        <p:spPr>
          <a:xfrm>
            <a:off x="8247589" y="5711556"/>
            <a:ext cx="3324097" cy="896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Elemento grafico 15" descr="Pizza contorno">
            <a:extLst>
              <a:ext uri="{FF2B5EF4-FFF2-40B4-BE49-F238E27FC236}">
                <a16:creationId xmlns:a16="http://schemas.microsoft.com/office/drawing/2014/main" id="{F4A92EAC-4721-9005-17E8-764B8A69DD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50259" y="3351291"/>
            <a:ext cx="914400" cy="914400"/>
          </a:xfrm>
          <a:prstGeom prst="rect">
            <a:avLst/>
          </a:prstGeom>
        </p:spPr>
      </p:pic>
      <p:pic>
        <p:nvPicPr>
          <p:cNvPr id="18" name="Elemento grafico 17" descr="Gelato contorno">
            <a:extLst>
              <a:ext uri="{FF2B5EF4-FFF2-40B4-BE49-F238E27FC236}">
                <a16:creationId xmlns:a16="http://schemas.microsoft.com/office/drawing/2014/main" id="{26534B14-7904-4CD9-2021-758417F8CF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16963" y="4542425"/>
            <a:ext cx="1034820" cy="1034820"/>
          </a:xfrm>
          <a:prstGeom prst="rect">
            <a:avLst/>
          </a:prstGeom>
        </p:spPr>
      </p:pic>
      <p:pic>
        <p:nvPicPr>
          <p:cNvPr id="20" name="Elemento grafico 19" descr="Panino e bibita contorno">
            <a:extLst>
              <a:ext uri="{FF2B5EF4-FFF2-40B4-BE49-F238E27FC236}">
                <a16:creationId xmlns:a16="http://schemas.microsoft.com/office/drawing/2014/main" id="{F8A3FB0D-9A9A-EB15-8320-10079349E5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37383" y="2335274"/>
            <a:ext cx="914400" cy="914400"/>
          </a:xfrm>
          <a:prstGeom prst="rect">
            <a:avLst/>
          </a:prstGeom>
        </p:spPr>
      </p:pic>
      <p:pic>
        <p:nvPicPr>
          <p:cNvPr id="22" name="Elemento grafico 21" descr="Pasticcino contorno">
            <a:extLst>
              <a:ext uri="{FF2B5EF4-FFF2-40B4-BE49-F238E27FC236}">
                <a16:creationId xmlns:a16="http://schemas.microsoft.com/office/drawing/2014/main" id="{D0DB9166-6155-6F72-86E9-9F62CC108D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13800" y="5747743"/>
            <a:ext cx="914400" cy="914400"/>
          </a:xfrm>
          <a:prstGeom prst="rect">
            <a:avLst/>
          </a:prstGeom>
        </p:spPr>
      </p:pic>
      <p:pic>
        <p:nvPicPr>
          <p:cNvPr id="2054" name="Picture 6" descr="Ultra-processed food">
            <a:extLst>
              <a:ext uri="{FF2B5EF4-FFF2-40B4-BE49-F238E27FC236}">
                <a16:creationId xmlns:a16="http://schemas.microsoft.com/office/drawing/2014/main" id="{5B6149F7-1B5E-C734-2387-C0BE83C49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29" y="2601675"/>
            <a:ext cx="4988966" cy="3790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401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82185B77-E8F5-9374-CF0A-AFD46A8D4E3F}"/>
              </a:ext>
            </a:extLst>
          </p:cNvPr>
          <p:cNvSpPr/>
          <p:nvPr/>
        </p:nvSpPr>
        <p:spPr>
          <a:xfrm>
            <a:off x="1336160" y="1121647"/>
            <a:ext cx="9661451" cy="1022423"/>
          </a:xfrm>
          <a:prstGeom prst="rect">
            <a:avLst/>
          </a:prstGeom>
          <a:solidFill>
            <a:schemeClr val="bg1"/>
          </a:solidFill>
          <a:ln>
            <a:solidFill>
              <a:srgbClr val="1A45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021D00-EE7A-7652-E5AC-2A6B378B3ADF}"/>
              </a:ext>
            </a:extLst>
          </p:cNvPr>
          <p:cNvSpPr txBox="1"/>
          <p:nvPr/>
        </p:nvSpPr>
        <p:spPr>
          <a:xfrm>
            <a:off x="1336159" y="174300"/>
            <a:ext cx="9661451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Stigma interiorizzato del peso</a:t>
            </a:r>
          </a:p>
          <a:p>
            <a:pPr algn="ctr"/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1800" dirty="0">
              <a:solidFill>
                <a:srgbClr val="1A4570"/>
              </a:solidFill>
            </a:endParaRPr>
          </a:p>
          <a:p>
            <a:pPr algn="ctr"/>
            <a:r>
              <a:rPr lang="it-IT" sz="2400" dirty="0">
                <a:solidFill>
                  <a:srgbClr val="1A4570"/>
                </a:solidFill>
              </a:rPr>
              <a:t>Adozione e auto applicazione di stereotipi sociali negativi sul peso corporeo</a:t>
            </a:r>
          </a:p>
          <a:p>
            <a:pPr algn="ctr"/>
            <a:r>
              <a:rPr lang="it-IT" sz="2400" dirty="0">
                <a:solidFill>
                  <a:srgbClr val="1A4570"/>
                </a:solidFill>
              </a:rPr>
              <a:t>(Pearl &amp; Puhl, 2018)</a:t>
            </a:r>
          </a:p>
        </p:txBody>
      </p:sp>
      <p:graphicFrame>
        <p:nvGraphicFramePr>
          <p:cNvPr id="6" name="Segnaposto contenuto 4">
            <a:extLst>
              <a:ext uri="{FF2B5EF4-FFF2-40B4-BE49-F238E27FC236}">
                <a16:creationId xmlns:a16="http://schemas.microsoft.com/office/drawing/2014/main" id="{80D4263F-340A-FEC5-8FF6-EC07F76A08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344052"/>
              </p:ext>
            </p:extLst>
          </p:nvPr>
        </p:nvGraphicFramePr>
        <p:xfrm>
          <a:off x="3085992" y="2594213"/>
          <a:ext cx="5878244" cy="2218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2A994223-53F7-6B2A-D8F4-C468B6FCD7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"/>
          <a:stretch>
            <a:fillRect/>
          </a:stretch>
        </p:blipFill>
        <p:spPr>
          <a:xfrm>
            <a:off x="284565" y="2916834"/>
            <a:ext cx="3808314" cy="2218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F0A812C-9613-DD9C-1FF8-912BFD04E6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123" y="2916834"/>
            <a:ext cx="3940703" cy="2149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1671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8C011-011E-7BAA-3AB6-FDAE299D3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0D0E9AC9-887D-A2A9-6FD2-09AD15F2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t="52667" r="66592" b="24133"/>
          <a:stretch>
            <a:fillRect/>
          </a:stretch>
        </p:blipFill>
        <p:spPr>
          <a:xfrm>
            <a:off x="542151" y="284647"/>
            <a:ext cx="2651454" cy="172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Segnaposto contenuto 4">
            <a:extLst>
              <a:ext uri="{FF2B5EF4-FFF2-40B4-BE49-F238E27FC236}">
                <a16:creationId xmlns:a16="http://schemas.microsoft.com/office/drawing/2014/main" id="{C586A151-27C6-938F-1074-665716616A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9092196"/>
              </p:ext>
            </p:extLst>
          </p:nvPr>
        </p:nvGraphicFramePr>
        <p:xfrm>
          <a:off x="937848" y="284647"/>
          <a:ext cx="11715260" cy="6495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magine 12">
            <a:extLst>
              <a:ext uri="{FF2B5EF4-FFF2-40B4-BE49-F238E27FC236}">
                <a16:creationId xmlns:a16="http://schemas.microsoft.com/office/drawing/2014/main" id="{1E079117-3047-6B0E-420A-502D07F7C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3" t="55333" r="37437" b="24000"/>
          <a:stretch>
            <a:fillRect/>
          </a:stretch>
        </p:blipFill>
        <p:spPr>
          <a:xfrm>
            <a:off x="1769870" y="3845168"/>
            <a:ext cx="4162006" cy="259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8B5E24A-6A6B-6821-C06A-8B91D84F8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9" t="56400" r="9259" b="24400"/>
          <a:stretch>
            <a:fillRect/>
          </a:stretch>
        </p:blipFill>
        <p:spPr>
          <a:xfrm>
            <a:off x="8828541" y="284647"/>
            <a:ext cx="3040413" cy="197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061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22B47C6-2A2D-65A2-4560-C0891179DFBE}"/>
              </a:ext>
            </a:extLst>
          </p:cNvPr>
          <p:cNvSpPr/>
          <p:nvPr/>
        </p:nvSpPr>
        <p:spPr>
          <a:xfrm>
            <a:off x="3971775" y="4376906"/>
            <a:ext cx="4300465" cy="1878388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it-IT" sz="1400" dirty="0">
              <a:solidFill>
                <a:srgbClr val="1A4570"/>
              </a:solidFill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18355DB9-D191-AC58-BBA7-7855BC0BD202}"/>
              </a:ext>
            </a:extLst>
          </p:cNvPr>
          <p:cNvSpPr/>
          <p:nvPr/>
        </p:nvSpPr>
        <p:spPr>
          <a:xfrm>
            <a:off x="93785" y="62040"/>
            <a:ext cx="3383934" cy="6603039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it-IT" sz="1400" dirty="0">
              <a:solidFill>
                <a:srgbClr val="1A4570"/>
              </a:solidFill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D6E474BD-1813-0386-BA64-90B8551127C4}"/>
              </a:ext>
            </a:extLst>
          </p:cNvPr>
          <p:cNvSpPr/>
          <p:nvPr/>
        </p:nvSpPr>
        <p:spPr>
          <a:xfrm>
            <a:off x="8766296" y="62040"/>
            <a:ext cx="3331919" cy="6603039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it-IT" sz="1400" dirty="0">
              <a:solidFill>
                <a:srgbClr val="1A457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6EB0F2-2EF6-BF0B-EEBE-2ECAD2A47C6A}"/>
              </a:ext>
            </a:extLst>
          </p:cNvPr>
          <p:cNvSpPr txBox="1"/>
          <p:nvPr/>
        </p:nvSpPr>
        <p:spPr>
          <a:xfrm>
            <a:off x="722381" y="527110"/>
            <a:ext cx="683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DBAD771-E80E-D2B1-6337-496344C1A96E}"/>
              </a:ext>
            </a:extLst>
          </p:cNvPr>
          <p:cNvSpPr/>
          <p:nvPr/>
        </p:nvSpPr>
        <p:spPr>
          <a:xfrm>
            <a:off x="4626092" y="62040"/>
            <a:ext cx="2978856" cy="2462213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</a:rPr>
              <a:t>Metodi</a:t>
            </a:r>
          </a:p>
          <a:p>
            <a:pPr algn="ctr"/>
            <a:endParaRPr lang="it-IT" sz="1400" dirty="0">
              <a:solidFill>
                <a:srgbClr val="1A4570"/>
              </a:solidFill>
            </a:endParaRPr>
          </a:p>
          <a:p>
            <a:pPr algn="ctr"/>
            <a:r>
              <a:rPr lang="it-IT" sz="1400" dirty="0">
                <a:solidFill>
                  <a:srgbClr val="1A4570"/>
                </a:solidFill>
              </a:rPr>
              <a:t>Periodo di somministrazione: </a:t>
            </a:r>
          </a:p>
          <a:p>
            <a:pPr algn="ctr"/>
            <a:r>
              <a:rPr lang="it-IT" sz="1400" dirty="0">
                <a:solidFill>
                  <a:srgbClr val="1A4570"/>
                </a:solidFill>
                <a:sym typeface="Wingdings" panose="05000000000000000000" pitchFamily="2" charset="2"/>
              </a:rPr>
              <a:t>12/2024 – 12/2025</a:t>
            </a:r>
            <a:endParaRPr lang="it-IT" sz="1400" dirty="0">
              <a:solidFill>
                <a:srgbClr val="1A4570"/>
              </a:solidFill>
            </a:endParaRPr>
          </a:p>
          <a:p>
            <a:pPr algn="ctr"/>
            <a:endParaRPr lang="it-IT" sz="1400" dirty="0">
              <a:solidFill>
                <a:srgbClr val="1A4570"/>
              </a:solidFill>
            </a:endParaRPr>
          </a:p>
          <a:p>
            <a:pPr algn="ctr"/>
            <a:r>
              <a:rPr lang="it-IT" sz="1400" dirty="0">
                <a:solidFill>
                  <a:srgbClr val="1A4570"/>
                </a:solidFill>
              </a:rPr>
              <a:t>300 soggetti candidati a </a:t>
            </a:r>
          </a:p>
          <a:p>
            <a:pPr algn="ctr"/>
            <a:r>
              <a:rPr lang="it-IT" sz="1400" dirty="0">
                <a:solidFill>
                  <a:srgbClr val="1A4570"/>
                </a:solidFill>
              </a:rPr>
              <a:t>chirurgia bariatrica </a:t>
            </a:r>
          </a:p>
          <a:p>
            <a:pPr algn="ctr"/>
            <a:endParaRPr lang="it-IT" sz="1400" dirty="0">
              <a:solidFill>
                <a:srgbClr val="1A4570"/>
              </a:solidFill>
            </a:endParaRPr>
          </a:p>
          <a:p>
            <a:pPr algn="ctr"/>
            <a:r>
              <a:rPr lang="it-IT" sz="1400" dirty="0">
                <a:solidFill>
                  <a:srgbClr val="1A4570"/>
                </a:solidFill>
              </a:rPr>
              <a:t>BMI medio: 43.30</a:t>
            </a:r>
          </a:p>
          <a:p>
            <a:pPr algn="ctr"/>
            <a:endParaRPr lang="it-IT" sz="1400" dirty="0">
              <a:solidFill>
                <a:srgbClr val="1A4570"/>
              </a:solidFill>
            </a:endParaRPr>
          </a:p>
          <a:p>
            <a:pPr algn="ctr"/>
            <a:r>
              <a:rPr lang="it-IT" sz="1400" dirty="0">
                <a:solidFill>
                  <a:srgbClr val="1A4570"/>
                </a:solidFill>
              </a:rPr>
              <a:t>Età media: 43 anni</a:t>
            </a:r>
          </a:p>
        </p:txBody>
      </p:sp>
      <p:pic>
        <p:nvPicPr>
          <p:cNvPr id="11" name="Picture 6" descr="Obesità: cause e cure di questa patologia - Santagostino Magazine">
            <a:extLst>
              <a:ext uri="{FF2B5EF4-FFF2-40B4-BE49-F238E27FC236}">
                <a16:creationId xmlns:a16="http://schemas.microsoft.com/office/drawing/2014/main" id="{8F21F854-D55D-6F17-6886-EC8C997AB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4" r="4261" b="16612"/>
          <a:stretch>
            <a:fillRect/>
          </a:stretch>
        </p:blipFill>
        <p:spPr bwMode="auto">
          <a:xfrm>
            <a:off x="9180424" y="3868886"/>
            <a:ext cx="2503661" cy="2386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Elemento grafico 14" descr="Elenco contorno">
            <a:extLst>
              <a:ext uri="{FF2B5EF4-FFF2-40B4-BE49-F238E27FC236}">
                <a16:creationId xmlns:a16="http://schemas.microsoft.com/office/drawing/2014/main" id="{711FD347-0577-DD76-CAFF-F1F4A57940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1458" y="2845249"/>
            <a:ext cx="1167502" cy="1167502"/>
          </a:xfrm>
          <a:prstGeom prst="rect">
            <a:avLst/>
          </a:prstGeom>
        </p:spPr>
      </p:pic>
      <p:graphicFrame>
        <p:nvGraphicFramePr>
          <p:cNvPr id="23" name="Grafico 22">
            <a:extLst>
              <a:ext uri="{FF2B5EF4-FFF2-40B4-BE49-F238E27FC236}">
                <a16:creationId xmlns:a16="http://schemas.microsoft.com/office/drawing/2014/main" id="{40E3A59B-CE10-C14B-EE8E-9DFA566D50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1194714"/>
              </p:ext>
            </p:extLst>
          </p:nvPr>
        </p:nvGraphicFramePr>
        <p:xfrm>
          <a:off x="8889323" y="192921"/>
          <a:ext cx="3093971" cy="3398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Grafico 25">
            <a:extLst>
              <a:ext uri="{FF2B5EF4-FFF2-40B4-BE49-F238E27FC236}">
                <a16:creationId xmlns:a16="http://schemas.microsoft.com/office/drawing/2014/main" id="{94A11FE9-6BCF-BDBB-E4B4-F78A8244D5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1890985"/>
              </p:ext>
            </p:extLst>
          </p:nvPr>
        </p:nvGraphicFramePr>
        <p:xfrm>
          <a:off x="12538" y="119083"/>
          <a:ext cx="3546427" cy="2239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" name="Elemento grafico 7" descr="Femmina con riempimento a tinta unita">
            <a:extLst>
              <a:ext uri="{FF2B5EF4-FFF2-40B4-BE49-F238E27FC236}">
                <a16:creationId xmlns:a16="http://schemas.microsoft.com/office/drawing/2014/main" id="{BEFCFA34-B7DA-496A-C3F1-612B973A58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85751" y="1571631"/>
            <a:ext cx="386382" cy="386382"/>
          </a:xfrm>
          <a:prstGeom prst="rect">
            <a:avLst/>
          </a:prstGeom>
        </p:spPr>
      </p:pic>
      <p:pic>
        <p:nvPicPr>
          <p:cNvPr id="10" name="Elemento grafico 9" descr="Maschio con riempimento a tinta unita">
            <a:extLst>
              <a:ext uri="{FF2B5EF4-FFF2-40B4-BE49-F238E27FC236}">
                <a16:creationId xmlns:a16="http://schemas.microsoft.com/office/drawing/2014/main" id="{47461B43-CC29-6792-06E3-6626F85419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3108" y="1313507"/>
            <a:ext cx="209214" cy="209214"/>
          </a:xfrm>
          <a:prstGeom prst="rect">
            <a:avLst/>
          </a:prstGeom>
        </p:spPr>
      </p:pic>
      <p:graphicFrame>
        <p:nvGraphicFramePr>
          <p:cNvPr id="33" name="Grafico 32">
            <a:extLst>
              <a:ext uri="{FF2B5EF4-FFF2-40B4-BE49-F238E27FC236}">
                <a16:creationId xmlns:a16="http://schemas.microsoft.com/office/drawing/2014/main" id="{85666847-595E-9461-7FAE-6EE7160E93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732128"/>
              </p:ext>
            </p:extLst>
          </p:nvPr>
        </p:nvGraphicFramePr>
        <p:xfrm>
          <a:off x="581137" y="4679212"/>
          <a:ext cx="2140325" cy="1985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Grafico 33">
            <a:extLst>
              <a:ext uri="{FF2B5EF4-FFF2-40B4-BE49-F238E27FC236}">
                <a16:creationId xmlns:a16="http://schemas.microsoft.com/office/drawing/2014/main" id="{577A4E5D-7418-804C-DECE-5F139D3990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941789"/>
              </p:ext>
            </p:extLst>
          </p:nvPr>
        </p:nvGraphicFramePr>
        <p:xfrm>
          <a:off x="1225566" y="2557235"/>
          <a:ext cx="2705121" cy="194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Grafico 38">
            <a:extLst>
              <a:ext uri="{FF2B5EF4-FFF2-40B4-BE49-F238E27FC236}">
                <a16:creationId xmlns:a16="http://schemas.microsoft.com/office/drawing/2014/main" id="{5636062F-3C31-C5DE-B1C4-431538293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1906234"/>
              </p:ext>
            </p:extLst>
          </p:nvPr>
        </p:nvGraphicFramePr>
        <p:xfrm>
          <a:off x="-493311" y="2525780"/>
          <a:ext cx="2650537" cy="1985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31BF74B3-F8A7-0C9F-A93D-D9BF2E05BECA}"/>
              </a:ext>
            </a:extLst>
          </p:cNvPr>
          <p:cNvSpPr txBox="1">
            <a:spLocks/>
          </p:cNvSpPr>
          <p:nvPr/>
        </p:nvSpPr>
        <p:spPr>
          <a:xfrm>
            <a:off x="3504144" y="4067383"/>
            <a:ext cx="5183711" cy="21879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it-IT" sz="1200" dirty="0">
                <a:solidFill>
                  <a:srgbClr val="1A4570"/>
                </a:solidFill>
              </a:rPr>
              <a:t> </a:t>
            </a:r>
            <a:br>
              <a:rPr lang="it-IT" sz="1200" dirty="0">
                <a:solidFill>
                  <a:srgbClr val="1A4570"/>
                </a:solidFill>
              </a:rPr>
            </a:br>
            <a:r>
              <a:rPr lang="it-IT" sz="1200" dirty="0">
                <a:solidFill>
                  <a:srgbClr val="C00000"/>
                </a:solidFill>
              </a:rPr>
              <a:t>Strumenti  </a:t>
            </a:r>
            <a:br>
              <a:rPr lang="it-IT" sz="1200" dirty="0">
                <a:solidFill>
                  <a:srgbClr val="1A4570"/>
                </a:solidFill>
              </a:rPr>
            </a:br>
            <a:r>
              <a:rPr lang="it-IT" sz="1200" b="0" dirty="0">
                <a:solidFill>
                  <a:srgbClr val="1A4570"/>
                </a:solidFill>
              </a:rPr>
              <a:t>Behavior Rating Inventory of Executive </a:t>
            </a:r>
            <a:r>
              <a:rPr lang="it-IT" sz="1200" b="0" dirty="0" err="1">
                <a:solidFill>
                  <a:srgbClr val="1A4570"/>
                </a:solidFill>
              </a:rPr>
              <a:t>Function</a:t>
            </a:r>
            <a:r>
              <a:rPr lang="it-IT" sz="1200" b="0" dirty="0">
                <a:solidFill>
                  <a:srgbClr val="1A4570"/>
                </a:solidFill>
              </a:rPr>
              <a:t> – </a:t>
            </a:r>
            <a:r>
              <a:rPr lang="it-IT" sz="1200" b="0" dirty="0" err="1">
                <a:solidFill>
                  <a:srgbClr val="1A4570"/>
                </a:solidFill>
              </a:rPr>
              <a:t>Adult</a:t>
            </a:r>
            <a:r>
              <a:rPr lang="it-IT" sz="1200" b="0" dirty="0">
                <a:solidFill>
                  <a:srgbClr val="1A4570"/>
                </a:solidFill>
              </a:rPr>
              <a:t> Version (BRIEF-A) </a:t>
            </a:r>
            <a:br>
              <a:rPr lang="it-IT" sz="1200" b="0" dirty="0">
                <a:solidFill>
                  <a:srgbClr val="1A4570"/>
                </a:solidFill>
              </a:rPr>
            </a:br>
            <a:r>
              <a:rPr lang="it-IT" sz="1200" b="0" dirty="0" err="1">
                <a:solidFill>
                  <a:srgbClr val="1A4570"/>
                </a:solidFill>
              </a:rPr>
              <a:t>Adult</a:t>
            </a:r>
            <a:r>
              <a:rPr lang="it-IT" sz="1200" b="0" dirty="0">
                <a:solidFill>
                  <a:srgbClr val="1A4570"/>
                </a:solidFill>
              </a:rPr>
              <a:t> ADHD Self Report Scale (ASRS-v1.1)</a:t>
            </a:r>
            <a:br>
              <a:rPr lang="it-IT" sz="1200" b="0" dirty="0">
                <a:solidFill>
                  <a:srgbClr val="1A4570"/>
                </a:solidFill>
              </a:rPr>
            </a:br>
            <a:r>
              <a:rPr lang="it-IT" sz="1200" b="0" dirty="0">
                <a:solidFill>
                  <a:srgbClr val="1A4570"/>
                </a:solidFill>
              </a:rPr>
              <a:t>Yale Food </a:t>
            </a:r>
            <a:r>
              <a:rPr lang="it-IT" sz="1200" b="0" dirty="0" err="1">
                <a:solidFill>
                  <a:srgbClr val="1A4570"/>
                </a:solidFill>
              </a:rPr>
              <a:t>Addiction</a:t>
            </a:r>
            <a:r>
              <a:rPr lang="it-IT" sz="1200" b="0" dirty="0">
                <a:solidFill>
                  <a:srgbClr val="1A4570"/>
                </a:solidFill>
              </a:rPr>
              <a:t> Scale (</a:t>
            </a:r>
            <a:r>
              <a:rPr lang="it-IT" sz="1200" b="0" dirty="0" err="1">
                <a:solidFill>
                  <a:srgbClr val="1A4570"/>
                </a:solidFill>
              </a:rPr>
              <a:t>mYFAS</a:t>
            </a:r>
            <a:r>
              <a:rPr lang="it-IT" sz="1200" b="0" dirty="0">
                <a:solidFill>
                  <a:srgbClr val="1A4570"/>
                </a:solidFill>
              </a:rPr>
              <a:t> 2.0) </a:t>
            </a:r>
            <a:br>
              <a:rPr lang="it-IT" sz="1200" b="0" dirty="0">
                <a:solidFill>
                  <a:srgbClr val="1A4570"/>
                </a:solidFill>
              </a:rPr>
            </a:br>
            <a:r>
              <a:rPr lang="it-IT" sz="1200" b="0" dirty="0">
                <a:solidFill>
                  <a:srgbClr val="1A4570"/>
                </a:solidFill>
              </a:rPr>
              <a:t>Weight Bias </a:t>
            </a:r>
            <a:r>
              <a:rPr lang="it-IT" sz="1200" b="0" dirty="0" err="1">
                <a:solidFill>
                  <a:srgbClr val="1A4570"/>
                </a:solidFill>
              </a:rPr>
              <a:t>Internalization</a:t>
            </a:r>
            <a:r>
              <a:rPr lang="it-IT" sz="1200" b="0" dirty="0">
                <a:solidFill>
                  <a:srgbClr val="1A4570"/>
                </a:solidFill>
              </a:rPr>
              <a:t> Scale (WBIS)</a:t>
            </a:r>
            <a:br>
              <a:rPr lang="it-IT" sz="1200" b="0" dirty="0">
                <a:solidFill>
                  <a:srgbClr val="1A4570"/>
                </a:solidFill>
              </a:rPr>
            </a:br>
            <a:r>
              <a:rPr lang="it-IT" sz="1200" b="0" dirty="0" err="1">
                <a:solidFill>
                  <a:srgbClr val="1A4570"/>
                </a:solidFill>
              </a:rPr>
              <a:t>Symptom</a:t>
            </a:r>
            <a:r>
              <a:rPr lang="it-IT" sz="1200" b="0" dirty="0">
                <a:solidFill>
                  <a:srgbClr val="1A4570"/>
                </a:solidFill>
              </a:rPr>
              <a:t> Checklist K-9 (SCL-K-9)</a:t>
            </a:r>
            <a:br>
              <a:rPr lang="it-IT" dirty="0">
                <a:solidFill>
                  <a:srgbClr val="1A4570"/>
                </a:solidFill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029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 animBg="1"/>
      <p:bldP spid="43" grpId="0" animBg="1"/>
      <p:bldP spid="5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egnaposto contenuto 4">
            <a:extLst>
              <a:ext uri="{FF2B5EF4-FFF2-40B4-BE49-F238E27FC236}">
                <a16:creationId xmlns:a16="http://schemas.microsoft.com/office/drawing/2014/main" id="{307A9D9E-B2E9-7B9C-B2E2-11F64AA654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80561"/>
              </p:ext>
            </p:extLst>
          </p:nvPr>
        </p:nvGraphicFramePr>
        <p:xfrm>
          <a:off x="890601" y="-1137276"/>
          <a:ext cx="12184538" cy="5665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magine 14">
            <a:extLst>
              <a:ext uri="{FF2B5EF4-FFF2-40B4-BE49-F238E27FC236}">
                <a16:creationId xmlns:a16="http://schemas.microsoft.com/office/drawing/2014/main" id="{AC7F8787-F4E7-C2F5-2CE1-C42C62DDC9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>
            <a:fillRect/>
          </a:stretch>
        </p:blipFill>
        <p:spPr>
          <a:xfrm>
            <a:off x="2352430" y="3429000"/>
            <a:ext cx="5423877" cy="3038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88898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EDD0F714-CF91-BAD5-CF27-5F4E598CC0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8799821"/>
              </p:ext>
            </p:extLst>
          </p:nvPr>
        </p:nvGraphicFramePr>
        <p:xfrm>
          <a:off x="312617" y="101600"/>
          <a:ext cx="7315200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301EA06B-A6DD-277E-3B10-D921FABAF2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23" y="1996667"/>
            <a:ext cx="3706861" cy="217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604939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3269</TotalTime>
  <Words>534</Words>
  <Application>Microsoft Office PowerPoint</Application>
  <PresentationFormat>Widescreen</PresentationFormat>
  <Paragraphs>83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Courier New</vt:lpstr>
      <vt:lpstr>Wingdings</vt:lpstr>
      <vt:lpstr>RetrospectVTI</vt:lpstr>
      <vt:lpstr>ADHD, food addiction e stigma interiorizzato:  il volto nascosto dell’obesità in soggetti candidati a chirurgia bariatrica</vt:lpstr>
      <vt:lpstr>Background         Autostigma come fattore di rischio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Federica Tedesco</cp:lastModifiedBy>
  <cp:revision>133</cp:revision>
  <dcterms:created xsi:type="dcterms:W3CDTF">2022-02-27T17:36:31Z</dcterms:created>
  <dcterms:modified xsi:type="dcterms:W3CDTF">2026-05-22T20:59:23Z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